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5BE416-4AB0-45FF-9D6C-B37CFA4B4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11D05-2023-44DD-82FD-5DB18A960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5C94D1-BB1F-42C9-AEC2-A4FD14A7B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8CB4B6-90E6-457C-9779-521AC53C3A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6FAC23-8A5A-4553-BC1B-E2AEEC1BCA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32690D-EE79-4763-B824-F30706E1B1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CCF62F-3A43-40A3-B426-9CEFBD8E7D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6E0E10-B214-4AB3-AD1F-9CB14080C4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4A17D5-4F73-48A6-B9D6-5593AF8C9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B7BEC-ACDB-4BDA-9E1D-B639A80CA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A60541-E762-4DAD-A486-D7E6BCFD2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110120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可持续能源的能源安全与环境保护</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能源安全现状与挑战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可持续能源发展与环境保护</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可持续能源技术及应用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政策支持与市场机制创新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案例分析：成功实践与经验借鉴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未来展望与策略建议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能源安全现状与挑战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全球化能源市场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全球能源市场已经高度互联，能源贸易和投资规模巨大，各国之间的能源依存度不断加深。</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能源供应多元化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随着可再生能源技术的快速发展，全球能源供应逐渐呈现多元化趋势，减少对化石能源的依赖。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能源消费结构转变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发达国家逐渐转向清洁能源消费，而发展中国家仍面临能源消费结构转型的压力。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全球能源供需格局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价格波动风险</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传统能源市场价格波动剧烈，对全球经济和各国能源安全构成威胁。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环境污染与健康问题</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传统能源开采、运输和使用过程中产生的环境污染和温室气体排放对生态环境和人类健康造成严重危害。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能源供应中断风险</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传统能源供应受到地缘政治、自然灾害等多种因素影响，存在供应中断的风险。</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传统能源安全与风险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储能技术与基础设施建设</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储能技术是解决可再生能源波动性和间歇性的关键，需要加强储能技术的研发和应用。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能源互联网与智能化发展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构建能源互联网，实现能源的智能化生产、传输和消费，提高能源利用效率和安全性。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可再生能源并网与消纳</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随着可再生能源的大规模开发和并网，电力系统面临稳定性、调度运行等方面的挑战。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转型期能源安全挑战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可持续能源发展与环境保护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89" r="280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208" r="312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可持续能源是指能够满足当前需求，同时不损害未来世代满足其需求的能力的能源。</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可持续能源包括太阳能、风能、水能、生物质能、地热能等可再生能源，以及核能等清洁能源。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可持续能源定义及分类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能源利用对环境的影响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传统化石能源的开采、运输和使用过程中会产生大量的污染物和温室气体，对环境造成严重影响。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可持续能源对环境的保护作用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可持续能源具有清洁、低碳、可再生的特点，能够减少对环境的污染和破坏，促进生态环境的保护和恢复。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环境保护与能源利用关系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低碳、清洁能源发展趋势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低碳能源发展趋势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随着全球气候变化问题的日益严重，低碳能源的发展已成为全球共识。各国政府纷纷制定碳减排目标和政策，推动能源结构的低碳化转型。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清洁能源发展趋势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清洁能源具有高效、安全、环保等优点，是未来能源发展的重要方向。随着技术的进步和成本的降低，清洁能源的应用范围将不断扩大。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可持续能源技术及应用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太阳能光伏发电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利用光伏效应将太阳能转化为电能，具有清洁、可再生、无噪音等优点。</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太阳能热水器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利用太阳能热量加热水，广泛应用于家庭、酒店、游泳池等场所。</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太阳能建筑一体化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将太阳能技术与建筑设计相结合，实现建筑的自给自足和节能减排。</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太阳能技术及应用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风力发电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利用风力驱动风轮机转动，进而带动发电机发电，是一种清洁、可再生的能源。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风能储能技术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通过压缩空气、液压储能等方式，将风能转化为其他形式的能量进行储存。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风能海洋应用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利用海上丰富的风能资源，发展海上风电、海洋能等产业。</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风能技术及应用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https://d.book118.com/486110120132010045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2024-09-14T08:26:59.129</cp:lastPrinted>
  <dcterms:created xsi:type="dcterms:W3CDTF">2024-09-14T00:26:59Z</dcterms:created>
  <dcterms:modified xsi:type="dcterms:W3CDTF">2024-09-14T00:27:01Z</dcterms:modified>
</cp:coreProperties>
</file>