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40D80-B11E-45AF-AEAA-923A0BF6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E04EC-A927-4CDF-A606-D63A55D62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0CB15-EA7D-40A7-8F78-9ACEA949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ADD8C-5EF5-4D5C-8789-C8DB783D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0AA59-F0F2-4444-97C4-CAB3FF2D8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FE249-6410-44C0-A64A-97616E0E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1B66D-0238-4D3C-8BB2-A19C93161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4BB88-76D8-46D6-80B4-655C88C9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91F10-6E70-4A31-8654-FD62FFFF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51D94-4BB2-43F3-9FAE-5922883ED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08953-F0E5-4916-AE63-FA84F077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121300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中小企业员工激励机制的探讨及相关措施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中小企业员工激励相关措施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中小企业员工激励机制实施效果及改进建议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员工激励意识不足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许多中小企业在发展过程中，往往只关注短期的经济效益，而忽视了员工激励机制对于企业长远发展的重要性，导致员工激励意识不足。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由于缺乏对员工激励的重视，许多中小企业没有对员工进行系统的培训和职业发展指导，导致员工在工作中缺乏激情和归属感。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9" r="244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57" r="307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缺乏完善的激励制度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由于缺乏完善的激励制度，许多员工在工作中难以充分发挥自己的才能和潜力，影响了企业的整体效益。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中小企业往往在制定员工激励机制时缺乏全面性和系统性，导致激励制度存在漏洞和不合理之处。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中小企业在员工激励方面往往只采用单一的激励方式，如奖金、晋升等，而忽视了员工个性化需求和多样化的激励方式。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单一的激励方式难以满足员工的多样化需求，导致部分员工在工作中缺乏动力和积极性。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激励方式单一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58" r="1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中小企业在实施员工激励机制时，往往缺乏有效的监督机制，导致激励制度难以得到有效执行。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由于缺乏监督机制，部分员工可能会利用职权或关系谋取私利，影响了企业激励机制的公正性和有效性。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缺乏有效的激励实施监督机制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员工需要获得满意的薪酬、福利和奖励。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员工渴望得到认可、尊重和信任，以及参与决策和获得成长的机会。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5" r="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员工追求个人职业发展和成长，包括培训、晋升和承担更多责任。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员工需求多样性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职位差异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高级管理人员更注重企业发展和成就感，而基层员工更注重工作稳定性和薪酬福利。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年轻员工更注重个人成长和发展，而年长员工更注重物质需求和稳定性。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不同性格的员工对激励的需求也不同，例如外向型员工更注重社交和团队合作，而内向型员工更注重独立工作和自我实现。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083" r="50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750" r="7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不同员工激励需求的差异性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有效的员工激励可以提高员工的工作积极性和绩效，从而促进企业发展。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满足员工激励需求可以增强员工的归属感和忠诚度，降低员工流失率。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良好的员工激励可以营造积极向上的组织氛围，提高团队合作和企业竞争力。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员工激励需求与企业发展的关联性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中小企业员工激励机制构建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提供多元化的福利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除了基本的五险一金、带薪年假等福利外，还可以根据企业实际情况提供其他福利，如员工旅游、员工培训等。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确保薪酬水平与行业标准相符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中小企业的薪酬水平应与同行业标准保持一致，避免过低导致员工流失。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设立薪酬调整机制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根据员工的工作表现、市场薪资变化和企业经营状况，定期调整员工薪酬。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建立完善的薪酬福利体系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https://d.book118.com/486112130030010033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2024-09-01T15:43:15.823</cp:lastPrinted>
  <dcterms:created xsi:type="dcterms:W3CDTF">2024-09-01T07:43:15Z</dcterms:created>
  <dcterms:modified xsi:type="dcterms:W3CDTF">2024-09-01T07:43:17Z</dcterms:modified>
</cp:coreProperties>
</file>