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3A595-9001-41C2-BBC5-580D50D1B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A8A63-E505-4593-84B9-B85F28551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B63AED-9ACF-4D5E-BFBF-E463B588E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ED5CB0-DA65-4A44-BD47-BC4637255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5712FC-99B0-4384-9E63-7D2BB6150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EDE279-D199-40B0-B497-C67B84D25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A192DE-532A-40AE-BCFB-79725A297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4DEDD5-75A0-4BF1-9E19-6C36C28F6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EBC7D6-D664-4D63-BAE6-6091AB7AF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8066E4-FEF3-4191-9E0F-EF5DC6F41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6E6503-F3BF-4432-B155-92A737181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1303204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《舞剧音乐1课时》ppt课件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舞剧音乐的表现形式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舞剧音乐的创作与演绎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经典舞剧音乐作品赏析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舞剧音乐是配合舞蹈动作和情节发展的音乐形式，具有节奏感强、旋律优美的特点。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是舞剧的重要组成部分，通过音乐来表达情感、推动剧情发展，并与舞蹈动作紧密配合，营造出独特的艺术效果。舞剧音乐通常具有节奏感强烈、旋律优美的特点，能够激发观众的审美情感，增强舞剧的艺术感染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舞剧音乐的定义与特点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舞剧音乐的历史可以追溯到古代，随着时代的演变不断发展，形成了多种风格和流派。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历史可以追溯到古代的宫廷舞和民间舞蹈音乐，这些早期的舞蹈音乐多为简单的旋律和节奏，随着时间的推移，逐渐发展出了更加复杂的舞剧音乐。在欧洲古典音乐时期，舞剧音乐得到了极大的发展，如柴可夫斯基的《天鹅湖》等经典作品至今仍广受欢迎。现代舞剧音乐的风格更加多样化，融合了多种音乐元素，为观众带来了更加丰富的艺术体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舞剧音乐的历史与发展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舞剧音乐与舞蹈、戏剧等艺术形式相互影响、相互融合，共同构成完整的艺术作品。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剧音乐与舞蹈是密不可分的艺术形式，音乐为舞蹈提供了节奏和旋律的依据，而舞蹈则通过动作将音乐具象化。此外，舞剧音乐还与戏剧有着密切的联系，通过音乐的渲染和烘托，能够更好地表现出戏剧的情节和人物情感。在完整的舞剧作品中，各种艺术形式相互融合、相互补充，共同营造出独特的艺术魅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舞剧音乐与其他艺术形式的关系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舞剧音乐的表现形式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060" b="2406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舞蹈通过身体动作和姿态将音乐中的情感和节奏具象化，为观众提供视觉上的享受。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音乐为舞蹈提供了节奏、旋律和情感基调，使舞蹈动作更加流畅、协调，并赋予舞蹈更深层次的意义。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舞蹈与音乐的关系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音乐是舞蹈的灵魂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舞蹈是音乐的视觉表现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音效与配器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舞剧音乐的构成要素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15" r="16715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97" r="1249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旋律是舞剧音乐的核心，通过优美的旋律营造情感氛围，引导观众进入舞剧情境。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节奏是舞剧音乐的骨架，通过鲜明的节奏变化推动舞蹈动作的发展，增强舞蹈的表现力。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和声为舞剧音乐提供了丰富的色彩和层次感，增强音乐的立体感和表现力。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音效与配器能够营造特定的氛围和情感，为舞剧的情节发展提供支持。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古典舞剧音乐通常具有优美的旋律、严谨的结构和丰富的和声，代表作曲家如柴可夫斯基。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古典舞剧音乐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7417" b="17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现代舞剧音乐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583" r="7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民族舞剧音乐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375" r="17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现代舞剧音乐强调个性表达和实验创新，不拘泥于传统音乐形式，代表作曲家如贝多芬。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民族舞剧音乐融入了不同国家和地区的民族音乐元素，展现出鲜明的地域特色和文化内涵。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舞剧音乐的风格与流派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舞剧音乐的创作与演绎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https://d.book118.com/486113032041010034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2024-09-03T07:25:09.933</cp:lastPrinted>
  <dcterms:created xsi:type="dcterms:W3CDTF">2024-09-02T23:25:09Z</dcterms:created>
  <dcterms:modified xsi:type="dcterms:W3CDTF">2024-09-02T23:25:11Z</dcterms:modified>
</cp:coreProperties>
</file>