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FE524-571D-4834-BCF6-CEA123F8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EEE17-A5F9-4C19-8105-E8DF50E7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4190C-9A7A-43EF-93F4-8B6A6F0D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D656F-5F10-46CE-A49D-D59A493F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DC371-63F6-4EAE-9F10-EC41BD75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94C22-0687-4F4F-954D-63EE4ABBB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32650-E119-40DD-B1CF-77D6BC67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40188-91CA-4B42-9788-5F9E339E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53F8C-B72A-46D2-BFEB-66C08B7D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AEAD-87BD-4CC6-86A0-60BD04CB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32620-AE10-46C0-A498-15A31B93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13041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普通话测试培训课件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普通话发音训练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普通话口语表达技巧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普通话考试应试技巧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普通话常见问题与纠正方法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普通话学习资源与评估标准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普通话是以北京语音为标准音，以北方话为基础方言，以典范的现代白话文著作为语法规范的现代汉民族共同语。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普通话是现代汉民族共同语，也是中华人民共和国的国家语言。它被广泛应用于教育、媒体、政治、商业等各个领域，是沟通交流的重要工具。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普通话语音系统包括21个声母、29个韵母和四个声调，通过不同的组合和变化形成丰富的语音。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声母、韵母和声调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普通话的发音规则包括音节结构、声调、音变等，学习者需要掌握正确的发音，注意平翘舌、前后鼻音等易错点。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发音规则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普通话的语音系统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普通话的词汇大多来源于北方话，但也吸收了其他方言和民族的词汇，形成了具有代表性的现代汉民族共同语。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普通话的语法以典范的现代白话文著作为标准，结构清晰，表达准确，符合现代汉语规范。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普通话的词汇和语法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普通话发音训练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声母是普通话中最基本的音节单位，是发音时的起始音，需要准确掌握。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声母训练应注重发音部位和发音方法的准确掌握，如双唇音、唇齿音、舌尖中音、舌根音等，通过反复练习和模仿，提高发音准确性和清晰度。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声母训练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韵母是构成音节的主要部分，对于语调、音色和音节变化有重要影响。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韵母训练应注重不同韵母的发音特点，如单韵母、复韵母和鼻韵母等，通过对比和辨析，掌握正确的口型和发音方法。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声调是普通话中最为重要的特征之一，不同的声调可以表达不同的意义。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声调训练应注重四个声调的起承转合，通过模仿和实践，掌握声调的升降变化和连续发音的技巧。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声调训练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语流音变训练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语流音变是指在实际语流中，语音发生变化的现象。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语流音变训练应注重在实际语境中语音的变化规律，如连读、变调、轻声等，通过实际对话和模拟情景练习，提高语音的流畅性和自然度。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普通话口语表达技巧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确保发音清晰、准确，没有方言或口音。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保持适当的语速，既不要太快也不要太慢，以便听者能够理解。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根据内容需要，使用适当的语调，增强表达效果。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语调自然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在适当的地方进行停顿，以便听者有时间消化和理解信息。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停顿恰当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朗读技巧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适当运用肢体语言，增强口头表达的效果和感染力。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选择恰当的词汇，避免使用模糊或歧义的语言。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保持思路清晰，逻辑连贯，避免出现重复或无关的内容。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用简练的语言表达意思，避免冗长或复杂的句子结构。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内容连贯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表达简洁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说话技巧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https://d.book118.com/486113041020010050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2024-09-15T05:41:12.266</cp:lastPrinted>
  <dcterms:created xsi:type="dcterms:W3CDTF">2024-09-14T21:41:12Z</dcterms:created>
  <dcterms:modified xsi:type="dcterms:W3CDTF">2024-09-14T21:41:14Z</dcterms:modified>
</cp:coreProperties>
</file>