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D7C27-CDE6-4CB2-AFAE-B76699B79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AE5E0-A848-4B34-9B62-9BA145776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8D2F0-D8F5-4BE0-99F4-E0E9DBA50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EB568-2660-42C5-B49C-331349550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C625EF-93AD-4F9B-AA71-A751C5962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6E3CC3-A3FE-473F-B358-30C57683D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822C33-DDE7-47A2-9661-6B5D222D2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D7D67-07DF-4281-8C83-061A63BEF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A40E9-8A0E-4E4D-A6BB-92FF878A2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1F32B-8F1E-47BA-BAF8-428B2ADE8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43FD5-47C7-4524-8E6B-683290A71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1503423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《方案比较分析》ppt课件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方案比较分析的方法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方案比较分析的步骤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方案比较分析的应用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948" r="229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28" r="287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帮助听众理解方案比较分析的重要性，掌握方案比较分析的方法和步骤，以及如何在实际工作中应用。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随着市场竞争的加剧和业务环境的变化，企业需要不断地进行方案比较分析，以选择最优的方案来应对各种挑战和机遇。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通过比较不同方案的优缺点，可以更全面地了解各个方案的可行性和风险，从而做出更明智的决策。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方案比较分析有助于企业更合理地分配资源，使资源得到最大化的利用，避免浪费。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方案比较分析鼓励企业探索不同的解决方案，从而激发创新思维，开发出更具竞争力的产品和服务。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方案比较分析的意义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方案比较分析的方法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通过比较不同方案的预期成本和收益，评估方案的经济合理性。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益分析是一种常用的方案比较方法，它通过比较不同方案的预期成本和收益，评估方案的经济合理性。在成本效益分析中，需要综合考虑方案的初始投资、运营成本、收益以及收益的持续时间等因素，以确定最优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评估不同方案可能面临的风险及其发生的概率和影响程度。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是方案比较分析中的重要环节，它通过评估不同方案可能面临的风险及其发生的概率和影响程度，为决策者提供关于方案风险性的信息。风险分析需要考虑不同类型的风险，如市场风险、技术风险、财务风险等，并采用定性和定量方法对风险进行量化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综合考虑方案的多个方面和因素，进行全面评价和比较。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法是一种多目标、多准则的决策方法，它通过综合考虑方案的多个方面和因素，如技术、经济、环境等，对方案进行全面评价和比较。综合评价法可以采用不同的权重分配和综合评价模型，如层次分析法、模糊综合评价法等，以适应不同方案比较和分析的需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综合评价法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方案比较分析的步骤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79" r="1127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首先需要明确要解决的问题或目标，以便有针对性地进行分析和比较。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根据问题或目标，确定分析的范围和重点，确保分析的针对性和有效性。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确定分析范围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确定分析目标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https://d.book118.com/486115034233010034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2024-09-04T10:38:58.101</cp:lastPrinted>
  <dcterms:created xsi:type="dcterms:W3CDTF">2024-09-04T02:38:58Z</dcterms:created>
  <dcterms:modified xsi:type="dcterms:W3CDTF">2024-09-04T02:38:59Z</dcterms:modified>
</cp:coreProperties>
</file>