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  <p:sldMasterId id="2147483681" r:id="rId3"/>
    <p:sldMasterId id="2147483688" r:id="rId4"/>
    <p:sldMasterId id="2147483700" r:id="rId5"/>
  </p:sldMasterIdLst>
  <p:notesMasterIdLst>
    <p:notesMasterId r:id="rId6"/>
  </p:notesMasterIdLst>
  <p:sldIdLst>
    <p:sldId id="259" r:id="rId7"/>
    <p:sldId id="262" r:id="rId8"/>
    <p:sldId id="265" r:id="rId9"/>
    <p:sldId id="268" r:id="rId10"/>
    <p:sldId id="271" r:id="rId11"/>
    <p:sldId id="274" r:id="rId12"/>
    <p:sldId id="277" r:id="rId13"/>
    <p:sldId id="280" r:id="rId14"/>
    <p:sldId id="283" r:id="rId15"/>
    <p:sldId id="286" r:id="rId16"/>
    <p:sldId id="289" r:id="rId17"/>
    <p:sldId id="292" r:id="rId18"/>
    <p:sldId id="295" r:id="rId19"/>
    <p:sldId id="297" r:id="rId20"/>
  </p:sldIdLst>
  <p:sldSz cx="9144000" cy="51435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4.xml" /><Relationship Id="rId11" Type="http://schemas.openxmlformats.org/officeDocument/2006/relationships/slide" Target="slides/slide5.xml" /><Relationship Id="rId12" Type="http://schemas.openxmlformats.org/officeDocument/2006/relationships/slide" Target="slides/slide6.xml" /><Relationship Id="rId13" Type="http://schemas.openxmlformats.org/officeDocument/2006/relationships/slide" Target="slides/slide7.xml" /><Relationship Id="rId14" Type="http://schemas.openxmlformats.org/officeDocument/2006/relationships/slide" Target="slides/slide8.xml" /><Relationship Id="rId15" Type="http://schemas.openxmlformats.org/officeDocument/2006/relationships/slide" Target="slides/slide9.xml" /><Relationship Id="rId16" Type="http://schemas.openxmlformats.org/officeDocument/2006/relationships/slide" Target="slides/slide10.xml" /><Relationship Id="rId17" Type="http://schemas.openxmlformats.org/officeDocument/2006/relationships/slide" Target="slides/slide11.xml" /><Relationship Id="rId18" Type="http://schemas.openxmlformats.org/officeDocument/2006/relationships/slide" Target="slides/slide12.xml" /><Relationship Id="rId19" Type="http://schemas.openxmlformats.org/officeDocument/2006/relationships/slide" Target="slides/slide13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4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notesMaster" Target="notesMasters/notesMaster1.xml" /><Relationship Id="rId7" Type="http://schemas.openxmlformats.org/officeDocument/2006/relationships/slide" Target="slides/slide1.xml" /><Relationship Id="rId8" Type="http://schemas.openxmlformats.org/officeDocument/2006/relationships/slide" Target="slides/slide2.xml" /><Relationship Id="rId9" Type="http://schemas.openxmlformats.org/officeDocument/2006/relationships/slide" Target="slides/slide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6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904240" fontAlgn="auto">
              <a:spcBef>
                <a:spcPct val="0"/>
              </a:spcBef>
              <a:spcAft>
                <a:spcPct val="0"/>
              </a:spcAft>
              <a:buFontTx/>
              <a:buNone/>
              <a:defRPr sz="1200"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904240" fontAlgn="auto">
              <a:spcBef>
                <a:spcPct val="0"/>
              </a:spcBef>
              <a:spcAft>
                <a:spcPct val="0"/>
              </a:spcAft>
              <a:buFontTx/>
              <a:buNone/>
              <a:defRPr sz="1200">
                <a:latin typeface="+mn-lt"/>
                <a:ea typeface="+mn-ea"/>
              </a:defRPr>
            </a:lvl1pPr>
          </a:lstStyle>
          <a:p>
            <a:pPr marL="0" marR="0" lvl="0" indent="0" algn="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048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</a:p>
          <a:p>
            <a:pPr marL="452755" marR="0" lvl="1" indent="0" algn="l" defTabSz="9048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</a:p>
          <a:p>
            <a:pPr marL="904875" marR="0" lvl="2" indent="0" algn="l" defTabSz="9048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</a:p>
          <a:p>
            <a:pPr marL="1357630" marR="0" lvl="3" indent="0" algn="l" defTabSz="9048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</a:p>
          <a:p>
            <a:pPr marL="1809750" marR="0" lvl="4" indent="0" algn="l" defTabSz="9048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904240" fontAlgn="auto">
              <a:spcBef>
                <a:spcPct val="0"/>
              </a:spcBef>
              <a:spcAft>
                <a:spcPct val="0"/>
              </a:spcAft>
              <a:buFontTx/>
              <a:buNone/>
              <a:defRPr sz="1200"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‹#›</a:t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dt="0"/>
  <p:notesStyle>
    <a:lvl1pPr algn="l" defTabSz="904875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2755" algn="l" defTabSz="904875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04875" algn="l" defTabSz="904875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57630" algn="l" defTabSz="904875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09750" algn="l" defTabSz="904875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61870" algn="l" defTabSz="90424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13990" algn="l" defTabSz="90424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66110" algn="l" defTabSz="90424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18865" algn="l" defTabSz="90424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6083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4608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7107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4710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8131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4813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9155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4915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0179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018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1203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120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2227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222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3251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325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6323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632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7347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734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8371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5837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13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6C6C7-BAE7-46CD-9536-2BEFE86A6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13767-68F5-4A63-A96F-94F7A5BB5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AD258-9CAB-451B-8299-993ACE235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1DDB8-EB55-431F-873D-24AFBD632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0D7CB-6CC8-43D1-8C4A-C9090B6F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31B22-A22F-4C0A-AFD3-1F6418EE7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1B2AB-0328-4C86-899F-32B7EB5B2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7A867-F335-4541-A3FF-FDF3253C0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9AAB1-8A71-4F30-BC18-0C6C42267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FCF75-53A1-4712-B367-750822B0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E0E33-97C6-4F70-9BD3-2E361E882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1"/>
          <p:cNvPicPr>
            <a:picLocks noChangeAspect="1"/>
          </p:cNvPicPr>
          <p:nvPr/>
        </p:nvPicPr>
        <p:blipFill>
          <a:blip r:embed="rId1"/>
          <a:srcRect b="23328"/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7" name="图片 2"/>
          <p:cNvPicPr>
            <a:picLocks noChangeAspect="1"/>
          </p:cNvPicPr>
          <p:nvPr userDrawn="1"/>
        </p:nvPicPr>
        <p:blipFill>
          <a:blip r:embed="rId1"/>
          <a:srcRect b="23328"/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 advClick="0" advTm="3000">
    <p:blinds dir="vert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876"/>
            <a:ext cx="6858000" cy="1790921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862"/>
            <a:ext cx="6858000" cy="1241975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462"/>
            <a:ext cx="7886700" cy="213981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2522"/>
            <a:ext cx="7886700" cy="112527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69388"/>
            <a:ext cx="3886200" cy="3263906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388"/>
            <a:ext cx="3886200" cy="3263906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78"/>
            <a:ext cx="7886700" cy="994295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1" y="1261028"/>
            <a:ext cx="3868340" cy="618010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1" y="1879038"/>
            <a:ext cx="3868340" cy="276378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1028"/>
            <a:ext cx="3887391" cy="618010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038"/>
            <a:ext cx="3887391" cy="276378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42"/>
            <a:ext cx="2949178" cy="1200298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660"/>
            <a:ext cx="4629150" cy="365567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241"/>
            <a:ext cx="2949178" cy="285904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42"/>
            <a:ext cx="2949178" cy="1200298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660"/>
            <a:ext cx="4629150" cy="3655670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685800" rtl="0" eaLnBrk="0" fontAlgn="base" latinLnBrk="0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241"/>
            <a:ext cx="2949178" cy="285904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78"/>
            <a:ext cx="1971675" cy="4359417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3878"/>
            <a:ext cx="5800725" cy="4359417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1"/>
          <p:cNvPicPr>
            <a:picLocks noChangeAspect="1"/>
          </p:cNvPicPr>
          <p:nvPr/>
        </p:nvPicPr>
        <p:blipFill>
          <a:blip r:embed="rId1"/>
          <a:srcRect b="23328"/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5" name="图片 2"/>
          <p:cNvPicPr>
            <a:picLocks noChangeAspect="1"/>
          </p:cNvPicPr>
          <p:nvPr userDrawn="1"/>
        </p:nvPicPr>
        <p:blipFill>
          <a:blip r:embed="rId1"/>
          <a:srcRect b="23328"/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 advClick="0" advTm="3000">
    <p:blinds dir="vert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3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9144000" cy="5145088"/>
          </a:xfrm>
          <a:prstGeom prst="rect">
            <a:avLst/>
          </a:prstGeom>
          <a:solidFill>
            <a:srgbClr val="384E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584" tIns="45292" rIns="90584" bIns="45292"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0"/>
            <a:ext cx="9144000" cy="5145088"/>
          </a:xfrm>
          <a:prstGeom prst="rect">
            <a:avLst/>
          </a:prstGeom>
          <a:solidFill>
            <a:srgbClr val="384E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584" tIns="45292" rIns="90584" bIns="45292"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3000">
    <p:blinds dir="vert"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3000">
    <p:blinds dir="vert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3000">
    <p:blinds dir="vert"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3878"/>
            <a:ext cx="7886700" cy="994295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69388"/>
            <a:ext cx="7886700" cy="3263906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4638"/>
          </a:xfrm>
        </p:spPr>
        <p:txBody>
          <a:bodyPr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 noProof="1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A4855628-4F6F-4DEE-924E-10903A9D4829}" type="datetimeFigureOut">
              <a: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4638"/>
          </a:xfrm>
        </p:spPr>
        <p:txBody>
          <a:bodyPr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 noProof="1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4638"/>
          </a:xfrm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919"/>
            <a:ext cx="6858000" cy="1791013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2001"/>
            <a:ext cx="6858000" cy="1242039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8035" indent="0" algn="ctr">
              <a:buNone/>
              <a:defRPr sz="1200"/>
            </a:lvl7pPr>
            <a:lvl8pPr marL="2400935" indent="0" algn="ctr">
              <a:buNone/>
              <a:defRPr sz="1200"/>
            </a:lvl8pPr>
            <a:lvl9pPr marL="2743835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7" y="1282528"/>
            <a:ext cx="7886700" cy="2139928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7" y="3442701"/>
            <a:ext cx="7886700" cy="11253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803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93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83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69458"/>
            <a:ext cx="3886200" cy="3264075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458"/>
            <a:ext cx="3886200" cy="3264075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92"/>
            <a:ext cx="7886700" cy="994346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0" y="1334062"/>
            <a:ext cx="3655181" cy="61804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400"/>
            </a:lvl4pPr>
            <a:lvl5pPr marL="1371600" indent="0">
              <a:buNone/>
              <a:defRPr sz="1400"/>
            </a:lvl5pPr>
            <a:lvl6pPr marL="1714500" indent="0">
              <a:buNone/>
              <a:defRPr sz="1400"/>
            </a:lvl6pPr>
            <a:lvl7pPr marL="2058035" indent="0">
              <a:buNone/>
              <a:defRPr sz="1400"/>
            </a:lvl7pPr>
            <a:lvl8pPr marL="2400935" indent="0">
              <a:buNone/>
              <a:defRPr sz="1400"/>
            </a:lvl8pPr>
            <a:lvl9pPr marL="2743835" indent="0">
              <a:buNone/>
              <a:defRPr sz="14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0" y="1999384"/>
            <a:ext cx="3655181" cy="2643676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334062"/>
            <a:ext cx="3673182" cy="61804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400"/>
            </a:lvl4pPr>
            <a:lvl5pPr marL="1371600" indent="0">
              <a:buNone/>
              <a:defRPr sz="1400"/>
            </a:lvl5pPr>
            <a:lvl6pPr marL="1714500" indent="0">
              <a:buNone/>
              <a:defRPr sz="1400"/>
            </a:lvl6pPr>
            <a:lvl7pPr marL="2058035" indent="0">
              <a:buNone/>
              <a:defRPr sz="1400"/>
            </a:lvl7pPr>
            <a:lvl8pPr marL="2400935" indent="0">
              <a:buNone/>
              <a:defRPr sz="1400"/>
            </a:lvl8pPr>
            <a:lvl9pPr marL="2743835" indent="0">
              <a:buNone/>
              <a:defRPr sz="14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1999384"/>
            <a:ext cx="3673182" cy="2643676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7" name="日期占位符 2"/>
          <p:cNvSpPr>
            <a:spLocks noGrp="1"/>
          </p:cNvSpPr>
          <p:nvPr>
            <p:ph type="dt" sz="half" idx="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3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1"/>
          <p:cNvSpPr>
            <a:spLocks noGrp="1"/>
          </p:cNvSpPr>
          <p:nvPr>
            <p:ph type="dt" sz="half" idx="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60"/>
            <a:ext cx="3124012" cy="120036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342960"/>
            <a:ext cx="4629150" cy="4053597"/>
          </a:xfrm>
        </p:spPr>
        <p:txBody>
          <a:bodyPr vert="horz" wrap="square" lIns="68580" tIns="34290" rIns="68580" bIns="34290" numCol="1" rtlCol="0" anchor="t" anchorCtr="0" compatLnSpc="1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8035" indent="0">
              <a:buNone/>
              <a:defRPr sz="1500"/>
            </a:lvl7pPr>
            <a:lvl8pPr marL="2400935" indent="0">
              <a:buNone/>
              <a:defRPr sz="1500"/>
            </a:lvl8pPr>
            <a:lvl9pPr marL="2743835" indent="0">
              <a:buNone/>
              <a:defRPr sz="1500"/>
            </a:lvl9pPr>
          </a:lstStyle>
          <a:p>
            <a:pPr marL="0" marR="0" lvl="0" indent="0" algn="l" defTabSz="685800" rtl="0" eaLnBrk="0" fontAlgn="base" latinLnBrk="0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320"/>
            <a:ext cx="3124012" cy="2859191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400"/>
            </a:lvl2pPr>
            <a:lvl3pPr marL="685800" indent="0">
              <a:buNone/>
              <a:defRPr sz="1200"/>
            </a:lvl3pPr>
            <a:lvl4pPr marL="1028700" indent="0">
              <a:buNone/>
              <a:defRPr sz="1100"/>
            </a:lvl4pPr>
            <a:lvl5pPr marL="1371600" indent="0">
              <a:buNone/>
              <a:defRPr sz="1100"/>
            </a:lvl5pPr>
            <a:lvl6pPr marL="1714500" indent="0">
              <a:buNone/>
              <a:defRPr sz="1100"/>
            </a:lvl6pPr>
            <a:lvl7pPr marL="2058035" indent="0">
              <a:buNone/>
              <a:defRPr sz="1100"/>
            </a:lvl7pPr>
            <a:lvl8pPr marL="2400935" indent="0">
              <a:buNone/>
              <a:defRPr sz="1100"/>
            </a:lvl8pPr>
            <a:lvl9pPr marL="2743835" indent="0">
              <a:buNone/>
              <a:defRPr sz="11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7" name="日期占位符 4"/>
          <p:cNvSpPr>
            <a:spLocks noGrp="1"/>
          </p:cNvSpPr>
          <p:nvPr>
            <p:ph type="dt" sz="half" idx="1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5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91"/>
            <a:ext cx="1971675" cy="4359642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3891"/>
            <a:ext cx="5800725" cy="4359642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28650" y="273891"/>
            <a:ext cx="7886700" cy="435964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2"/>
          <p:cNvSpPr>
            <a:spLocks noGrp="1"/>
          </p:cNvSpPr>
          <p:nvPr>
            <p:ph type="dt" sz="half" idx="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3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rtlCol="0" anchor="ctr" anchorCtr="0" compatLnSpc="1"/>
          <a:lstStyle>
            <a:lvl1pPr defTabSz="904240"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0424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2.pn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slideLayout" Target="../slideLayouts/slideLayout22.xml" /><Relationship Id="rId11" Type="http://schemas.openxmlformats.org/officeDocument/2006/relationships/slideLayout" Target="../slideLayouts/slideLayout2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14.xml" /><Relationship Id="rId3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7.xml" /><Relationship Id="rId6" Type="http://schemas.openxmlformats.org/officeDocument/2006/relationships/slideLayout" Target="../slideLayouts/slideLayout18.xml" /><Relationship Id="rId7" Type="http://schemas.openxmlformats.org/officeDocument/2006/relationships/slideLayout" Target="../slideLayouts/slideLayout19.xml" /><Relationship Id="rId8" Type="http://schemas.openxmlformats.org/officeDocument/2006/relationships/slideLayout" Target="../slideLayouts/slideLayout20.xml" /><Relationship Id="rId9" Type="http://schemas.openxmlformats.org/officeDocument/2006/relationships/slideLayout" Target="../slideLayouts/slideLayout2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image" Target="file:///D:\qq&#25991;&#20214;\712321467\Image\C2C\Image2\%7b75232B38-A165-1FB7-499C-2E1C792CACB5%7d.png" TargetMode="External" /><Relationship Id="rId8" Type="http://schemas.openxmlformats.org/officeDocument/2006/relationships/image" Target="../media/image2.png" /><Relationship Id="rId9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5.xml" /><Relationship Id="rId2" Type="http://schemas.openxmlformats.org/officeDocument/2006/relationships/slideLayout" Target="../slideLayouts/slideLayout31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 spd="slow" advClick="0" advTm="3000">
    <p:blinds dir="vert"/>
  </p:transition>
  <p:timing/>
  <p:txStyles>
    <p:titleStyle>
      <a:lvl1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defTabSz="9048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defTabSz="9048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defTabSz="9048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defTabSz="9048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5425" indent="-225425" algn="l" defTabSz="904875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79450" indent="-227330" algn="l" defTabSz="904875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0300" indent="-225425" algn="l" defTabSz="904875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325" indent="-227330" algn="l" defTabSz="904875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37080" indent="-227330" algn="l" defTabSz="904875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488565" indent="-226060" algn="l" defTabSz="90424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40685" indent="-226060" algn="l" defTabSz="90424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393440" indent="-226060" algn="l" defTabSz="90424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45560" indent="-226060" algn="l" defTabSz="90424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2120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0487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5699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09750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6250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1462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6674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19500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628650" y="1370013"/>
            <a:ext cx="7886700" cy="32639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en-US"/>
              <a:t>单击此处编辑母版文本样式</a:t>
            </a:r>
          </a:p>
          <a:p>
            <a:pPr lvl="1"/>
            <a:r>
              <a:rPr lang="en-US" altLang="en-US"/>
              <a:t>第二级</a:t>
            </a:r>
          </a:p>
          <a:p>
            <a:pPr lvl="2"/>
            <a:r>
              <a:rPr lang="en-US" altLang="en-US"/>
              <a:t>第三级</a:t>
            </a:r>
          </a:p>
          <a:p>
            <a:pPr lvl="3"/>
            <a:r>
              <a:rPr lang="en-US" altLang="en-US"/>
              <a:t>第四级</a:t>
            </a:r>
          </a:p>
          <a:p>
            <a:pPr lvl="4"/>
            <a:r>
              <a:rPr lang="en-US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b="0" i="0" u="none" kern="1200" baseline="0" noProof="1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07B1366-CAE2-48BF-87D3-E76B2073088E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2024/3/14</a:t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b="0" i="0" u="none" kern="1200" baseline="0" noProof="1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46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  <p:pic>
        <p:nvPicPr>
          <p:cNvPr id="102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ransition spd="slow" advClick="0" advTm="3000">
    <p:blinds dir="vert"/>
  </p:transition>
  <p:timing/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171450" indent="-171450" algn="l" defTabSz="685800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8" r:link="rId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ransition spd="slow" advClick="0" advTm="3000">
    <p:blinds dir="vert"/>
  </p:transition>
  <p:timing/>
  <p:hf hdr="0" dt="0"/>
  <p:txStyles>
    <p:titleStyle>
      <a:lvl1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Black" panose="020b0a04020102020204" pitchFamily="34" charset="0"/>
          <a:ea typeface="微软雅黑" panose="020b0503020204020204" pitchFamily="34" charset="-122"/>
        </a:defRPr>
      </a:lvl2pPr>
      <a:lvl3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Black" panose="020b0a04020102020204" pitchFamily="34" charset="0"/>
          <a:ea typeface="微软雅黑" panose="020b0503020204020204" pitchFamily="34" charset="-122"/>
        </a:defRPr>
      </a:lvl3pPr>
      <a:lvl4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Black" panose="020b0a04020102020204" pitchFamily="34" charset="0"/>
          <a:ea typeface="微软雅黑" panose="020b0503020204020204" pitchFamily="34" charset="-122"/>
        </a:defRPr>
      </a:lvl4pPr>
      <a:lvl5pPr algn="l" defTabSz="904875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Black" panose="020b0a04020102020204" pitchFamily="34" charset="0"/>
          <a:ea typeface="微软雅黑" panose="020b0503020204020204" pitchFamily="34" charset="-122"/>
        </a:defRPr>
      </a:lvl5pPr>
      <a:lvl6pPr marL="457200" algn="l" defTabSz="9048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Black" panose="020b0a04020102020204" pitchFamily="34" charset="0"/>
          <a:ea typeface="微软雅黑" panose="020b0503020204020204" pitchFamily="34" charset="-122"/>
        </a:defRPr>
      </a:lvl6pPr>
      <a:lvl7pPr marL="914400" algn="l" defTabSz="9048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Black" panose="020b0a04020102020204" pitchFamily="34" charset="0"/>
          <a:ea typeface="微软雅黑" panose="020b0503020204020204" pitchFamily="34" charset="-122"/>
        </a:defRPr>
      </a:lvl7pPr>
      <a:lvl8pPr marL="1371600" algn="l" defTabSz="9048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Black" panose="020b0a04020102020204" pitchFamily="34" charset="0"/>
          <a:ea typeface="微软雅黑" panose="020b0503020204020204" pitchFamily="34" charset="-122"/>
        </a:defRPr>
      </a:lvl8pPr>
      <a:lvl9pPr marL="1828800" algn="l" defTabSz="904875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Black" panose="020b0a04020102020204" pitchFamily="34" charset="0"/>
          <a:ea typeface="微软雅黑" panose="020b0503020204020204" pitchFamily="34" charset="-122"/>
        </a:defRPr>
      </a:lvl9pPr>
    </p:titleStyle>
    <p:bodyStyle>
      <a:lvl1pPr marL="225425" indent="-225425" algn="l" defTabSz="904875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79450" indent="-227330" algn="l" defTabSz="904875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0300" indent="-225425" algn="l" defTabSz="904875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325" indent="-227330" algn="l" defTabSz="904875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37080" indent="-227330" algn="l" defTabSz="904875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488565" indent="-226060" algn="l" defTabSz="90424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40685" indent="-226060" algn="l" defTabSz="90424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393440" indent="-226060" algn="l" defTabSz="90424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45560" indent="-226060" algn="l" defTabSz="90424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2120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0487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5699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09750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6250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1462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66745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19500" algn="l" defTabSz="90424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 anchorCtr="0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文本占位符 2"/>
          <p:cNvSpPr>
            <a:spLocks noGrp="1"/>
          </p:cNvSpPr>
          <p:nvPr>
            <p:ph type="body" idx="5"/>
          </p:nvPr>
        </p:nvSpPr>
        <p:spPr>
          <a:xfrm>
            <a:off x="628650" y="1368425"/>
            <a:ext cx="7886700" cy="326548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9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8850"/>
            <a:ext cx="30861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marL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9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8850"/>
            <a:ext cx="2057400" cy="274638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marL="0" lvl="0" indent="0" algn="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‹#›</a:t>
            </a:fld>
            <a:endParaRPr lang="zh-CN" altLang="en-US">
              <a:latin typeface="Calibri" panose="020f0502020204030204" pitchFamily="34" charset="0"/>
            </a:endParaRPr>
          </a:p>
        </p:txBody>
      </p:sp>
      <p:pic>
        <p:nvPicPr>
          <p:cNvPr id="2052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ransition spd="slow" advClick="0" advTm="3000">
    <p:blinds dir="vert"/>
  </p:transition>
  <p:timing/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171450" indent="-171450" algn="l" defTabSz="685800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65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94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23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52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8035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35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835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6.jpeg" /><Relationship Id="rId7" Type="http://schemas.openxmlformats.org/officeDocument/2006/relationships/image" Target="../media/image27.jpeg" /><Relationship Id="rId8" Type="http://schemas.openxmlformats.org/officeDocument/2006/relationships/image" Target="../media/image2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2.jpeg" /><Relationship Id="rId4" Type="http://schemas.openxmlformats.org/officeDocument/2006/relationships/image" Target="../media/image3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34.jpeg" /><Relationship Id="rId4" Type="http://schemas.openxmlformats.org/officeDocument/2006/relationships/image" Target="../media/image3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2024220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818" name="文本框 7"/>
          <p:cNvSpPr txBox="1"/>
          <p:nvPr/>
        </p:nvSpPr>
        <p:spPr>
          <a:xfrm>
            <a:off x="576263" y="2449513"/>
            <a:ext cx="7993062" cy="828675"/>
          </a:xfrm>
          <a:prstGeom prst="rect">
            <a:avLst/>
          </a:prstGeom>
          <a:noFill/>
          <a:ln w="9525">
            <a:noFill/>
          </a:ln>
        </p:spPr>
        <p:txBody>
          <a:bodyPr lIns="90584" tIns="45292" rIns="90584" bIns="45292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ECC345"/>
                </a:solidFill>
                <a:latin typeface="微软雅黑" panose="020b0503020204020204" pitchFamily="34" charset="-122"/>
              </a:rPr>
              <a:t>产品包装设计</a:t>
            </a:r>
            <a:endParaRPr lang="en-US" altLang="zh-CN" sz="4800" b="1">
              <a:solidFill>
                <a:srgbClr val="ECC345"/>
              </a:solidFill>
              <a:latin typeface="微软雅黑" panose="020b0503020204020204" pitchFamily="34" charset="-122"/>
            </a:endParaRPr>
          </a:p>
        </p:txBody>
      </p:sp>
      <p:cxnSp>
        <p:nvCxnSpPr>
          <p:cNvPr id="13" name="直接箭头连接符 12"/>
          <p:cNvCxnSpPr/>
          <p:nvPr/>
        </p:nvCxnSpPr>
        <p:spPr>
          <a:xfrm>
            <a:off x="2371725" y="3279775"/>
            <a:ext cx="4745038" cy="0"/>
          </a:xfrm>
          <a:prstGeom prst="straightConnector1">
            <a:avLst/>
          </a:prstGeom>
          <a:ln w="9525">
            <a:solidFill>
              <a:srgbClr val="ECC345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 advClick="0" advTm="300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2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2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2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62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162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TextBox 25"/>
          <p:cNvSpPr txBox="1"/>
          <p:nvPr/>
        </p:nvSpPr>
        <p:spPr>
          <a:xfrm>
            <a:off x="755650" y="1276350"/>
            <a:ext cx="7632700" cy="23082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03605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kern="1200" cap="none" spc="0" normalizeH="0" baseline="0" noProof="0">
                <a:solidFill>
                  <a:schemeClr val="bg1"/>
                </a:solidFill>
                <a:latin typeface="+mn-ea"/>
                <a:ea typeface="+mn-ea"/>
                <a:cs typeface="+mn-cs"/>
              </a:rPr>
              <a:t>1.</a:t>
            </a:r>
            <a:r>
              <a:rPr kumimoji="0" lang="zh-CN" altLang="en-US" sz="2400" kern="1200" cap="none" spc="0" normalizeH="0" baseline="0" noProof="0">
                <a:solidFill>
                  <a:schemeClr val="bg1"/>
                </a:solidFill>
                <a:latin typeface="+mn-ea"/>
                <a:ea typeface="+mn-ea"/>
                <a:cs typeface="+mn-cs"/>
              </a:rPr>
              <a:t>知识与技能： 了解产品包装的</a:t>
            </a:r>
            <a:r>
              <a:rPr kumimoji="0" lang="zh-CN" altLang="en-US" sz="2400" kern="1200" cap="none" spc="0" normalizeH="0" baseline="0" noProof="0">
                <a:solidFill>
                  <a:schemeClr val="bg1"/>
                </a:solidFill>
                <a:latin typeface="+mn-ea"/>
                <a:ea typeface="宋体" panose="02010600030101010101" pitchFamily="2" charset="-122"/>
                <a:cs typeface="+mn-cs"/>
              </a:rPr>
              <a:t>材料、</a:t>
            </a:r>
            <a:r>
              <a:rPr kumimoji="0" lang="zh-CN" altLang="en-US" sz="2400" kern="1200" cap="none" spc="0" normalizeH="0" baseline="0" noProof="0">
                <a:solidFill>
                  <a:schemeClr val="bg1"/>
                </a:solidFill>
                <a:latin typeface="+mn-ea"/>
                <a:ea typeface="+mn-ea"/>
                <a:cs typeface="+mn-cs"/>
              </a:rPr>
              <a:t>作用与结构</a:t>
            </a:r>
            <a:endParaRPr kumimoji="0" lang="en-US" altLang="zh-CN" sz="2400" kern="1200" cap="none" spc="0" normalizeH="0" baseline="0" noProof="0">
              <a:solidFill>
                <a:schemeClr val="bg1"/>
              </a:solidFill>
              <a:latin typeface="+mn-ea"/>
              <a:ea typeface="+mn-ea"/>
              <a:cs typeface="+mn-cs"/>
            </a:endParaRPr>
          </a:p>
          <a:p>
            <a:pPr marR="0" defTabSz="903605">
              <a:buClrTx/>
              <a:buSzTx/>
              <a:buFont typeface="Arial" pitchFamily="34" charset="0"/>
              <a:buNone/>
              <a:defRPr/>
            </a:pPr>
            <a:endParaRPr kumimoji="0" lang="en-US" altLang="zh-CN" sz="2400" kern="1200" cap="none" spc="0" normalizeH="0" baseline="0" noProof="0">
              <a:solidFill>
                <a:schemeClr val="bg1"/>
              </a:solidFill>
              <a:latin typeface="+mn-ea"/>
              <a:ea typeface="+mn-ea"/>
              <a:cs typeface="+mn-cs"/>
            </a:endParaRPr>
          </a:p>
          <a:p>
            <a:pPr marR="0" defTabSz="903605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kern="1200" cap="none" spc="0" normalizeH="0" baseline="0" noProof="0">
                <a:solidFill>
                  <a:schemeClr val="bg1"/>
                </a:solidFill>
                <a:latin typeface="+mn-ea"/>
                <a:ea typeface="+mn-ea"/>
                <a:cs typeface="+mn-cs"/>
              </a:rPr>
              <a:t>2.</a:t>
            </a:r>
            <a:r>
              <a:rPr kumimoji="0" lang="zh-CN" altLang="en-US" sz="2400" kern="1200" cap="none" spc="0" normalizeH="0" baseline="0" noProof="0">
                <a:solidFill>
                  <a:schemeClr val="bg1"/>
                </a:solidFill>
                <a:latin typeface="+mn-ea"/>
                <a:ea typeface="+mn-ea"/>
                <a:cs typeface="+mn-cs"/>
              </a:rPr>
              <a:t>过程与方法： 利用包装的相关知识进行设计制作</a:t>
            </a:r>
            <a:endParaRPr kumimoji="0" lang="en-US" altLang="zh-CN" sz="2400" kern="1200" cap="none" spc="0" normalizeH="0" baseline="0" noProof="0">
              <a:solidFill>
                <a:schemeClr val="bg1"/>
              </a:solidFill>
              <a:latin typeface="+mn-ea"/>
              <a:ea typeface="+mn-ea"/>
              <a:cs typeface="+mn-cs"/>
            </a:endParaRPr>
          </a:p>
          <a:p>
            <a:pPr marR="0" defTabSz="903605">
              <a:buClrTx/>
              <a:buSzTx/>
              <a:buFont typeface="Arial" pitchFamily="34" charset="0"/>
              <a:buNone/>
              <a:defRPr/>
            </a:pPr>
            <a:endParaRPr kumimoji="0" lang="en-US" altLang="zh-CN" sz="2400" kern="1200" cap="none" spc="0" normalizeH="0" baseline="0" noProof="0">
              <a:solidFill>
                <a:schemeClr val="bg1"/>
              </a:solidFill>
              <a:latin typeface="+mn-ea"/>
              <a:ea typeface="+mn-ea"/>
              <a:cs typeface="+mn-cs"/>
            </a:endParaRPr>
          </a:p>
          <a:p>
            <a:pPr marR="0" defTabSz="903605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kern="1200" cap="none" spc="0" normalizeH="0" baseline="0" noProof="0">
                <a:solidFill>
                  <a:schemeClr val="bg1"/>
                </a:solidFill>
                <a:latin typeface="+mn-ea"/>
                <a:ea typeface="+mn-ea"/>
                <a:cs typeface="+mn-cs"/>
              </a:rPr>
              <a:t>3.</a:t>
            </a:r>
            <a:r>
              <a:rPr kumimoji="0" lang="zh-CN" altLang="en-US" sz="2400" kern="1200" cap="none" spc="0" normalizeH="0" baseline="0" noProof="0">
                <a:solidFill>
                  <a:schemeClr val="bg1"/>
                </a:solidFill>
                <a:latin typeface="+mn-ea"/>
                <a:ea typeface="+mn-ea"/>
                <a:cs typeface="+mn-cs"/>
              </a:rPr>
              <a:t>情感态度与价值观：激发学生的动手能力，培养学生的创意思维，环保意识</a:t>
            </a:r>
          </a:p>
        </p:txBody>
      </p:sp>
      <p:sp>
        <p:nvSpPr>
          <p:cNvPr id="18435" name="TextBox 2"/>
          <p:cNvSpPr txBox="1"/>
          <p:nvPr/>
        </p:nvSpPr>
        <p:spPr>
          <a:xfrm>
            <a:off x="2771775" y="484188"/>
            <a:ext cx="2032000" cy="646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学习目标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BFE3AE4B-3CA3-408A-7464-50973CCF4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>
                <a:latin typeface="Calibri" panose="020f0502020204030204" pitchFamily="34" charset="0"/>
              </a:rPr>
              <a:t>2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98FC0B2-A62E-0E41-7743-4039ADA6B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1800000">
            <a:off x="7816850" y="2270125"/>
            <a:ext cx="757238" cy="660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8" name="任意多边形 27"/>
          <p:cNvSpPr/>
          <p:nvPr/>
        </p:nvSpPr>
        <p:spPr>
          <a:xfrm>
            <a:off x="395288" y="2779713"/>
            <a:ext cx="7488238" cy="1258888"/>
          </a:xfrm>
          <a:custGeom>
            <a:gdLst>
              <a:gd name="connsiteX0" fmla="*/ 0 w 9951057"/>
              <a:gd name="connsiteY0" fmla="*/ 1186542 h 1739735"/>
              <a:gd name="connsiteX1" fmla="*/ 2575249 w 9951057"/>
              <a:gd name="connsiteY1" fmla="*/ 1429138 h 1739735"/>
              <a:gd name="connsiteX2" fmla="*/ 4460032 w 9951057"/>
              <a:gd name="connsiteY2" fmla="*/ 1737048 h 1739735"/>
              <a:gd name="connsiteX3" fmla="*/ 6354147 w 9951057"/>
              <a:gd name="connsiteY3" fmla="*/ 1242526 h 1739735"/>
              <a:gd name="connsiteX4" fmla="*/ 8229600 w 9951057"/>
              <a:gd name="connsiteY4" fmla="*/ 729342 h 1739735"/>
              <a:gd name="connsiteX5" fmla="*/ 9797143 w 9951057"/>
              <a:gd name="connsiteY5" fmla="*/ 66869 h 1739735"/>
              <a:gd name="connsiteX6" fmla="*/ 9806473 w 9951057"/>
              <a:gd name="connsiteY6" fmla="*/ 57538 h 1739735"/>
              <a:gd name="connsiteX0-1" fmla="*/ 0 w 9951057"/>
              <a:gd name="connsiteY0-2" fmla="*/ 1186542 h 1738196"/>
              <a:gd name="connsiteX1-3" fmla="*/ 2565919 w 9951057"/>
              <a:gd name="connsiteY1-4" fmla="*/ 1373155 h 1738196"/>
              <a:gd name="connsiteX2-5" fmla="*/ 4460032 w 9951057"/>
              <a:gd name="connsiteY2-6" fmla="*/ 1737048 h 1738196"/>
              <a:gd name="connsiteX3-7" fmla="*/ 6354147 w 9951057"/>
              <a:gd name="connsiteY3-8" fmla="*/ 1242526 h 1738196"/>
              <a:gd name="connsiteX4-9" fmla="*/ 8229600 w 9951057"/>
              <a:gd name="connsiteY4-10" fmla="*/ 729342 h 1738196"/>
              <a:gd name="connsiteX5-11" fmla="*/ 9797143 w 9951057"/>
              <a:gd name="connsiteY5-12" fmla="*/ 66869 h 1738196"/>
              <a:gd name="connsiteX6-13" fmla="*/ 9806473 w 9951057"/>
              <a:gd name="connsiteY6-14" fmla="*/ 57538 h 1738196"/>
              <a:gd name="connsiteX0-15" fmla="*/ 0 w 9951057"/>
              <a:gd name="connsiteY0-16" fmla="*/ 1186542 h 1738196"/>
              <a:gd name="connsiteX1-17" fmla="*/ 2565919 w 9951057"/>
              <a:gd name="connsiteY1-18" fmla="*/ 1373155 h 1738196"/>
              <a:gd name="connsiteX2-19" fmla="*/ 4460032 w 9951057"/>
              <a:gd name="connsiteY2-20" fmla="*/ 1737048 h 1738196"/>
              <a:gd name="connsiteX3-21" fmla="*/ 6354147 w 9951057"/>
              <a:gd name="connsiteY3-22" fmla="*/ 1242526 h 1738196"/>
              <a:gd name="connsiteX4-23" fmla="*/ 8229600 w 9951057"/>
              <a:gd name="connsiteY4-24" fmla="*/ 729342 h 1738196"/>
              <a:gd name="connsiteX5-25" fmla="*/ 9797143 w 9951057"/>
              <a:gd name="connsiteY5-26" fmla="*/ 66869 h 1738196"/>
              <a:gd name="connsiteX6-27" fmla="*/ 9806473 w 9951057"/>
              <a:gd name="connsiteY6-28" fmla="*/ 57538 h 1738196"/>
              <a:gd name="connsiteX0-29" fmla="*/ 0 w 9951057"/>
              <a:gd name="connsiteY0-30" fmla="*/ 1186542 h 1738196"/>
              <a:gd name="connsiteX1-31" fmla="*/ 2565919 w 9951057"/>
              <a:gd name="connsiteY1-32" fmla="*/ 1373155 h 1738196"/>
              <a:gd name="connsiteX2-33" fmla="*/ 4460032 w 9951057"/>
              <a:gd name="connsiteY2-34" fmla="*/ 1737048 h 1738196"/>
              <a:gd name="connsiteX3-35" fmla="*/ 6326155 w 9951057"/>
              <a:gd name="connsiteY3-36" fmla="*/ 1242526 h 1738196"/>
              <a:gd name="connsiteX4-37" fmla="*/ 8229600 w 9951057"/>
              <a:gd name="connsiteY4-38" fmla="*/ 729342 h 1738196"/>
              <a:gd name="connsiteX5-39" fmla="*/ 9797143 w 9951057"/>
              <a:gd name="connsiteY5-40" fmla="*/ 66869 h 1738196"/>
              <a:gd name="connsiteX6-41" fmla="*/ 9806473 w 9951057"/>
              <a:gd name="connsiteY6-42" fmla="*/ 57538 h 1738196"/>
              <a:gd name="connsiteX0-43" fmla="*/ 0 w 9797143"/>
              <a:gd name="connsiteY0-44" fmla="*/ 1119673 h 1671327"/>
              <a:gd name="connsiteX1-45" fmla="*/ 2565919 w 9797143"/>
              <a:gd name="connsiteY1-46" fmla="*/ 1306286 h 1671327"/>
              <a:gd name="connsiteX2-47" fmla="*/ 4460032 w 9797143"/>
              <a:gd name="connsiteY2-48" fmla="*/ 1670179 h 1671327"/>
              <a:gd name="connsiteX3-49" fmla="*/ 6326155 w 9797143"/>
              <a:gd name="connsiteY3-50" fmla="*/ 1175657 h 1671327"/>
              <a:gd name="connsiteX4-51" fmla="*/ 8229600 w 9797143"/>
              <a:gd name="connsiteY4-52" fmla="*/ 662473 h 1671327"/>
              <a:gd name="connsiteX5-53" fmla="*/ 9797143 w 9797143"/>
              <a:gd name="connsiteY5-54" fmla="*/ 0 h 1671327"/>
              <a:gd name="connsiteX0-55" fmla="*/ 0 w 9787812"/>
              <a:gd name="connsiteY0-56" fmla="*/ 774440 h 1671583"/>
              <a:gd name="connsiteX1-57" fmla="*/ 2556588 w 9787812"/>
              <a:gd name="connsiteY1-58" fmla="*/ 1306286 h 1671583"/>
              <a:gd name="connsiteX2-59" fmla="*/ 4450701 w 9787812"/>
              <a:gd name="connsiteY2-60" fmla="*/ 1670179 h 1671583"/>
              <a:gd name="connsiteX3-61" fmla="*/ 6316824 w 9787812"/>
              <a:gd name="connsiteY3-62" fmla="*/ 1175657 h 1671583"/>
              <a:gd name="connsiteX4-63" fmla="*/ 8220269 w 9787812"/>
              <a:gd name="connsiteY4-64" fmla="*/ 662473 h 1671583"/>
              <a:gd name="connsiteX5-65" fmla="*/ 9787812 w 9787812"/>
              <a:gd name="connsiteY5-66" fmla="*/ 0 h 1671583"/>
              <a:gd name="connsiteX0-67" fmla="*/ 0 w 9787812"/>
              <a:gd name="connsiteY0-68" fmla="*/ 774440 h 1671488"/>
              <a:gd name="connsiteX1-69" fmla="*/ 2556588 w 9787812"/>
              <a:gd name="connsiteY1-70" fmla="*/ 1306286 h 1671488"/>
              <a:gd name="connsiteX2-71" fmla="*/ 4450701 w 9787812"/>
              <a:gd name="connsiteY2-72" fmla="*/ 1670179 h 1671488"/>
              <a:gd name="connsiteX3-73" fmla="*/ 6316824 w 9787812"/>
              <a:gd name="connsiteY3-74" fmla="*/ 1175657 h 1671488"/>
              <a:gd name="connsiteX4-75" fmla="*/ 8220269 w 9787812"/>
              <a:gd name="connsiteY4-76" fmla="*/ 662473 h 1671488"/>
              <a:gd name="connsiteX5-77" fmla="*/ 9787812 w 9787812"/>
              <a:gd name="connsiteY5-78" fmla="*/ 0 h 1671488"/>
              <a:gd name="connsiteX0-79" fmla="*/ 0 w 9787812"/>
              <a:gd name="connsiteY0-80" fmla="*/ 774440 h 1677968"/>
              <a:gd name="connsiteX1-81" fmla="*/ 2556588 w 9787812"/>
              <a:gd name="connsiteY1-82" fmla="*/ 1306286 h 1677968"/>
              <a:gd name="connsiteX2-83" fmla="*/ 4450701 w 9787812"/>
              <a:gd name="connsiteY2-84" fmla="*/ 1670179 h 1677968"/>
              <a:gd name="connsiteX3-85" fmla="*/ 6316824 w 9787812"/>
              <a:gd name="connsiteY3-86" fmla="*/ 1175657 h 1677968"/>
              <a:gd name="connsiteX4-87" fmla="*/ 8220269 w 9787812"/>
              <a:gd name="connsiteY4-88" fmla="*/ 662473 h 1677968"/>
              <a:gd name="connsiteX5-89" fmla="*/ 9787812 w 9787812"/>
              <a:gd name="connsiteY5-90" fmla="*/ 0 h 1677968"/>
              <a:gd name="connsiteX0-91" fmla="*/ 0 w 9787812"/>
              <a:gd name="connsiteY0-92" fmla="*/ 774440 h 1677968"/>
              <a:gd name="connsiteX1-93" fmla="*/ 2556588 w 9787812"/>
              <a:gd name="connsiteY1-94" fmla="*/ 1306286 h 1677968"/>
              <a:gd name="connsiteX2-95" fmla="*/ 4450701 w 9787812"/>
              <a:gd name="connsiteY2-96" fmla="*/ 1670179 h 1677968"/>
              <a:gd name="connsiteX3-97" fmla="*/ 6316824 w 9787812"/>
              <a:gd name="connsiteY3-98" fmla="*/ 1175657 h 1677968"/>
              <a:gd name="connsiteX4-99" fmla="*/ 8220269 w 9787812"/>
              <a:gd name="connsiteY4-100" fmla="*/ 662473 h 1677968"/>
              <a:gd name="connsiteX5-101" fmla="*/ 9787812 w 9787812"/>
              <a:gd name="connsiteY5-102" fmla="*/ 0 h 1677968"/>
              <a:gd name="connsiteX0-103" fmla="*/ 0 w 9787812"/>
              <a:gd name="connsiteY0-104" fmla="*/ 774440 h 1677968"/>
              <a:gd name="connsiteX1-105" fmla="*/ 2556588 w 9787812"/>
              <a:gd name="connsiteY1-106" fmla="*/ 1306286 h 1677968"/>
              <a:gd name="connsiteX2-107" fmla="*/ 4450701 w 9787812"/>
              <a:gd name="connsiteY2-108" fmla="*/ 1670179 h 1677968"/>
              <a:gd name="connsiteX3-109" fmla="*/ 6316824 w 9787812"/>
              <a:gd name="connsiteY3-110" fmla="*/ 1175657 h 1677968"/>
              <a:gd name="connsiteX4-111" fmla="*/ 8220269 w 9787812"/>
              <a:gd name="connsiteY4-112" fmla="*/ 662473 h 1677968"/>
              <a:gd name="connsiteX5-113" fmla="*/ 9787812 w 9787812"/>
              <a:gd name="connsiteY5-114" fmla="*/ 0 h 1677968"/>
              <a:gd name="connsiteX0-115" fmla="*/ 0 w 9787812"/>
              <a:gd name="connsiteY0-116" fmla="*/ 774440 h 1677968"/>
              <a:gd name="connsiteX1-117" fmla="*/ 2556588 w 9787812"/>
              <a:gd name="connsiteY1-118" fmla="*/ 1306286 h 1677968"/>
              <a:gd name="connsiteX2-119" fmla="*/ 4450701 w 9787812"/>
              <a:gd name="connsiteY2-120" fmla="*/ 1670179 h 1677968"/>
              <a:gd name="connsiteX3-121" fmla="*/ 6316824 w 9787812"/>
              <a:gd name="connsiteY3-122" fmla="*/ 1175657 h 1677968"/>
              <a:gd name="connsiteX4-123" fmla="*/ 8220269 w 9787812"/>
              <a:gd name="connsiteY4-124" fmla="*/ 662473 h 1677968"/>
              <a:gd name="connsiteX5-125" fmla="*/ 9787812 w 9787812"/>
              <a:gd name="connsiteY5-126" fmla="*/ 0 h 1677968"/>
              <a:gd name="connsiteX0-127" fmla="*/ 0 w 9787812"/>
              <a:gd name="connsiteY0-128" fmla="*/ 774440 h 1677968"/>
              <a:gd name="connsiteX1-129" fmla="*/ 2556588 w 9787812"/>
              <a:gd name="connsiteY1-130" fmla="*/ 1306286 h 1677968"/>
              <a:gd name="connsiteX2-131" fmla="*/ 4450701 w 9787812"/>
              <a:gd name="connsiteY2-132" fmla="*/ 1670179 h 1677968"/>
              <a:gd name="connsiteX3-133" fmla="*/ 6316824 w 9787812"/>
              <a:gd name="connsiteY3-134" fmla="*/ 1175657 h 1677968"/>
              <a:gd name="connsiteX4-135" fmla="*/ 8220269 w 9787812"/>
              <a:gd name="connsiteY4-136" fmla="*/ 662473 h 1677968"/>
              <a:gd name="connsiteX5-137" fmla="*/ 9787812 w 9787812"/>
              <a:gd name="connsiteY5-138" fmla="*/ 0 h 1677968"/>
              <a:gd name="connsiteX0-139" fmla="*/ 0 w 9787812"/>
              <a:gd name="connsiteY0-140" fmla="*/ 774440 h 1677968"/>
              <a:gd name="connsiteX1-141" fmla="*/ 2556588 w 9787812"/>
              <a:gd name="connsiteY1-142" fmla="*/ 1306286 h 1677968"/>
              <a:gd name="connsiteX2-143" fmla="*/ 4450701 w 9787812"/>
              <a:gd name="connsiteY2-144" fmla="*/ 1670179 h 1677968"/>
              <a:gd name="connsiteX3-145" fmla="*/ 6316824 w 9787812"/>
              <a:gd name="connsiteY3-146" fmla="*/ 1175657 h 1677968"/>
              <a:gd name="connsiteX4-147" fmla="*/ 8220269 w 9787812"/>
              <a:gd name="connsiteY4-148" fmla="*/ 662473 h 1677968"/>
              <a:gd name="connsiteX5-149" fmla="*/ 9787812 w 9787812"/>
              <a:gd name="connsiteY5-150" fmla="*/ 0 h 1677968"/>
              <a:gd name="connsiteX0-151" fmla="*/ 0 w 9787812"/>
              <a:gd name="connsiteY0-152" fmla="*/ 774440 h 1677968"/>
              <a:gd name="connsiteX1-153" fmla="*/ 2556588 w 9787812"/>
              <a:gd name="connsiteY1-154" fmla="*/ 1306286 h 1677968"/>
              <a:gd name="connsiteX2-155" fmla="*/ 4450701 w 9787812"/>
              <a:gd name="connsiteY2-156" fmla="*/ 1670179 h 1677968"/>
              <a:gd name="connsiteX3-157" fmla="*/ 6316824 w 9787812"/>
              <a:gd name="connsiteY3-158" fmla="*/ 1175657 h 1677968"/>
              <a:gd name="connsiteX4-159" fmla="*/ 8220269 w 9787812"/>
              <a:gd name="connsiteY4-160" fmla="*/ 662473 h 1677968"/>
              <a:gd name="connsiteX5-161" fmla="*/ 9787812 w 9787812"/>
              <a:gd name="connsiteY5-162" fmla="*/ 0 h 1677968"/>
              <a:gd name="connsiteX0-163" fmla="*/ 0 w 9787812"/>
              <a:gd name="connsiteY0-164" fmla="*/ 774440 h 1677968"/>
              <a:gd name="connsiteX1-165" fmla="*/ 2556588 w 9787812"/>
              <a:gd name="connsiteY1-166" fmla="*/ 1306286 h 1677968"/>
              <a:gd name="connsiteX2-167" fmla="*/ 4450701 w 9787812"/>
              <a:gd name="connsiteY2-168" fmla="*/ 1670179 h 1677968"/>
              <a:gd name="connsiteX3-169" fmla="*/ 6316824 w 9787812"/>
              <a:gd name="connsiteY3-170" fmla="*/ 1175657 h 1677968"/>
              <a:gd name="connsiteX4-171" fmla="*/ 8220269 w 9787812"/>
              <a:gd name="connsiteY4-172" fmla="*/ 662473 h 1677968"/>
              <a:gd name="connsiteX5-173" fmla="*/ 9787812 w 9787812"/>
              <a:gd name="connsiteY5-174" fmla="*/ 0 h 167796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9787812" h="1677968">
                <a:moveTo>
                  <a:pt x="0" y="774440"/>
                </a:moveTo>
                <a:cubicBezTo>
                  <a:pt x="915955" y="849862"/>
                  <a:pt x="2318658" y="1175657"/>
                  <a:pt x="2556588" y="1306286"/>
                </a:cubicBezTo>
                <a:cubicBezTo>
                  <a:pt x="2794518" y="1436915"/>
                  <a:pt x="3404117" y="1729273"/>
                  <a:pt x="4450701" y="1670179"/>
                </a:cubicBezTo>
                <a:cubicBezTo>
                  <a:pt x="5497285" y="1611085"/>
                  <a:pt x="6060569" y="1259398"/>
                  <a:pt x="6316824" y="1175657"/>
                </a:cubicBezTo>
                <a:cubicBezTo>
                  <a:pt x="6473907" y="1124324"/>
                  <a:pt x="7875036" y="699795"/>
                  <a:pt x="8220269" y="662473"/>
                </a:cubicBezTo>
                <a:cubicBezTo>
                  <a:pt x="8565502" y="625151"/>
                  <a:pt x="9291734" y="447869"/>
                  <a:pt x="9787812" y="0"/>
                </a:cubicBezTo>
              </a:path>
            </a:pathLst>
          </a:custGeom>
          <a:noFill/>
          <a:ln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35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2" name="组合 28"/>
          <p:cNvGrpSpPr/>
          <p:nvPr/>
        </p:nvGrpSpPr>
        <p:grpSpPr>
          <a:xfrm>
            <a:off x="6403975" y="3068638"/>
            <a:ext cx="588963" cy="374650"/>
            <a:chOff x="3334470" y="1893904"/>
            <a:chExt cx="770554" cy="498434"/>
          </a:xfrm>
        </p:grpSpPr>
        <p:pic>
          <p:nvPicPr>
            <p:cNvPr id="19483" name="图片 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34470" y="1893904"/>
              <a:ext cx="770554" cy="49843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1" name="文本框 13"/>
            <p:cNvSpPr txBox="1"/>
            <p:nvPr/>
          </p:nvSpPr>
          <p:spPr>
            <a:xfrm>
              <a:off x="3403010" y="1936144"/>
              <a:ext cx="633473" cy="443522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600" b="1" i="0" u="none" kern="1200" baseline="0">
                  <a:solidFill>
                    <a:schemeClr val="bg1"/>
                  </a:solidFill>
                  <a:latin typeface="方正兰亭黑简体" panose="02000000000000000000" pitchFamily="2" charset="-122"/>
                  <a:ea typeface="方正兰亭黑简体" panose="02000000000000000000" pitchFamily="2" charset="-122"/>
                  <a:cs typeface="+mn-cs"/>
                </a:defRPr>
              </a:lvl1pPr>
              <a:lvl2pPr marL="450850" lvl="1" indent="635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03605" lvl="2" indent="1079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55725" lvl="3" indent="1587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08480" lvl="4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03605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1050" b="1" i="0" u="none" strike="noStrike" kern="1200" cap="none" spc="0" normalizeH="0" baseline="0" noProof="1">
                  <a:ln>
                    <a:noFill/>
                  </a:ln>
                  <a:solidFill>
                    <a:srgbClr val="5DAC8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01</a:t>
              </a:r>
            </a:p>
          </p:txBody>
        </p:sp>
      </p:grpSp>
      <p:grpSp>
        <p:nvGrpSpPr>
          <p:cNvPr id="3" name="组合 31"/>
          <p:cNvGrpSpPr/>
          <p:nvPr/>
        </p:nvGrpSpPr>
        <p:grpSpPr>
          <a:xfrm>
            <a:off x="4989513" y="3455988"/>
            <a:ext cx="588962" cy="374650"/>
            <a:chOff x="2631850" y="3116078"/>
            <a:chExt cx="770554" cy="498434"/>
          </a:xfrm>
        </p:grpSpPr>
        <p:pic>
          <p:nvPicPr>
            <p:cNvPr id="19481" name="图片 1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631850" y="3116078"/>
              <a:ext cx="770554" cy="49843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4" name="文本框 15"/>
            <p:cNvSpPr txBox="1"/>
            <p:nvPr/>
          </p:nvSpPr>
          <p:spPr>
            <a:xfrm>
              <a:off x="2700389" y="3158318"/>
              <a:ext cx="633476" cy="443522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600" b="1" i="0" u="none" kern="1200" baseline="0">
                  <a:solidFill>
                    <a:schemeClr val="bg1"/>
                  </a:solidFill>
                  <a:latin typeface="方正兰亭黑简体" panose="02000000000000000000" pitchFamily="2" charset="-122"/>
                  <a:ea typeface="方正兰亭黑简体" panose="02000000000000000000" pitchFamily="2" charset="-122"/>
                  <a:cs typeface="+mn-cs"/>
                </a:defRPr>
              </a:lvl1pPr>
              <a:lvl2pPr marL="450850" lvl="1" indent="635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03605" lvl="2" indent="1079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55725" lvl="3" indent="1587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08480" lvl="4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03605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1050" b="1" i="0" u="none" strike="noStrike" kern="1200" cap="none" spc="0" normalizeH="0" baseline="0" noProof="1">
                  <a:ln>
                    <a:noFill/>
                  </a:ln>
                  <a:solidFill>
                    <a:srgbClr val="E37673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02</a:t>
              </a:r>
            </a:p>
          </p:txBody>
        </p:sp>
      </p:grpSp>
      <p:grpSp>
        <p:nvGrpSpPr>
          <p:cNvPr id="4" name="组合 34"/>
          <p:cNvGrpSpPr/>
          <p:nvPr/>
        </p:nvGrpSpPr>
        <p:grpSpPr>
          <a:xfrm>
            <a:off x="3219450" y="3832225"/>
            <a:ext cx="590550" cy="374650"/>
            <a:chOff x="2631850" y="3116078"/>
            <a:chExt cx="770554" cy="498434"/>
          </a:xfrm>
        </p:grpSpPr>
        <p:pic>
          <p:nvPicPr>
            <p:cNvPr id="19479" name="图片 1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631850" y="3116078"/>
              <a:ext cx="770554" cy="49843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8" name="文本框 18"/>
            <p:cNvSpPr txBox="1"/>
            <p:nvPr/>
          </p:nvSpPr>
          <p:spPr>
            <a:xfrm>
              <a:off x="2700206" y="3158318"/>
              <a:ext cx="633843" cy="443522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600" b="1" i="0" u="none" kern="1200" baseline="0">
                  <a:solidFill>
                    <a:schemeClr val="bg1"/>
                  </a:solidFill>
                  <a:latin typeface="方正兰亭黑简体" panose="02000000000000000000" pitchFamily="2" charset="-122"/>
                  <a:ea typeface="方正兰亭黑简体" panose="02000000000000000000" pitchFamily="2" charset="-122"/>
                  <a:cs typeface="+mn-cs"/>
                </a:defRPr>
              </a:lvl1pPr>
              <a:lvl2pPr marL="450850" lvl="1" indent="635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03605" lvl="2" indent="1079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55725" lvl="3" indent="1587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08480" lvl="4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03605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1050" b="1" i="0" u="none" strike="noStrike" kern="1200" cap="none" spc="0" normalizeH="0" baseline="0" noProof="1">
                  <a:ln>
                    <a:noFill/>
                  </a:ln>
                  <a:solidFill>
                    <a:srgbClr val="87C7E3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03</a:t>
              </a:r>
            </a:p>
          </p:txBody>
        </p:sp>
      </p:grpSp>
      <p:grpSp>
        <p:nvGrpSpPr>
          <p:cNvPr id="5" name="组合 38"/>
          <p:cNvGrpSpPr/>
          <p:nvPr/>
        </p:nvGrpSpPr>
        <p:grpSpPr>
          <a:xfrm>
            <a:off x="2162175" y="3573463"/>
            <a:ext cx="588963" cy="374650"/>
            <a:chOff x="2631850" y="3116078"/>
            <a:chExt cx="770554" cy="498434"/>
          </a:xfrm>
        </p:grpSpPr>
        <p:pic>
          <p:nvPicPr>
            <p:cNvPr id="19477" name="图片 3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631850" y="3116078"/>
              <a:ext cx="770554" cy="49843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2" name="文本框 40"/>
            <p:cNvSpPr txBox="1"/>
            <p:nvPr/>
          </p:nvSpPr>
          <p:spPr>
            <a:xfrm>
              <a:off x="2700390" y="3158318"/>
              <a:ext cx="633473" cy="443522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600" b="1" i="0" u="none" kern="1200" baseline="0">
                  <a:solidFill>
                    <a:schemeClr val="bg1"/>
                  </a:solidFill>
                  <a:latin typeface="方正兰亭黑简体" panose="02000000000000000000" pitchFamily="2" charset="-122"/>
                  <a:ea typeface="方正兰亭黑简体" panose="02000000000000000000" pitchFamily="2" charset="-122"/>
                  <a:cs typeface="+mn-cs"/>
                </a:defRPr>
              </a:lvl1pPr>
              <a:lvl2pPr marL="450850" lvl="1" indent="635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03605" lvl="2" indent="1079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55725" lvl="3" indent="1587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08480" lvl="4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03605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1050" b="1" i="0" u="none" strike="noStrike" kern="1200" cap="none" spc="0" normalizeH="0" baseline="0" noProof="1">
                  <a:ln>
                    <a:noFill/>
                  </a:ln>
                  <a:solidFill>
                    <a:srgbClr val="ECC345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04</a:t>
              </a:r>
            </a:p>
          </p:txBody>
        </p:sp>
      </p:grpSp>
      <p:grpSp>
        <p:nvGrpSpPr>
          <p:cNvPr id="6" name="组合 42"/>
          <p:cNvGrpSpPr/>
          <p:nvPr/>
        </p:nvGrpSpPr>
        <p:grpSpPr>
          <a:xfrm>
            <a:off x="3498850" y="149225"/>
            <a:ext cx="2441575" cy="2112963"/>
            <a:chOff x="3334391" y="-135125"/>
            <a:chExt cx="2856105" cy="2534556"/>
          </a:xfrm>
        </p:grpSpPr>
        <p:pic>
          <p:nvPicPr>
            <p:cNvPr id="19475" name="图片 1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334391" y="-135125"/>
              <a:ext cx="2856105" cy="253455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9476" name="文本框 11"/>
            <p:cNvSpPr txBox="1"/>
            <p:nvPr/>
          </p:nvSpPr>
          <p:spPr>
            <a:xfrm>
              <a:off x="3519217" y="856150"/>
              <a:ext cx="2624346" cy="5016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0850" lvl="1" indent="635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03605" lvl="2" indent="1079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55725" lvl="3" indent="1587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08480" lvl="4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600" b="1">
                  <a:solidFill>
                    <a:srgbClr val="ECC34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内容</a:t>
              </a:r>
              <a:endParaRPr lang="en-US" altLang="zh-CN" sz="1600" b="1">
                <a:solidFill>
                  <a:srgbClr val="ECC345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7" name="TextBox 4"/>
          <p:cNvSpPr txBox="1"/>
          <p:nvPr/>
        </p:nvSpPr>
        <p:spPr>
          <a:xfrm>
            <a:off x="1974850" y="2643188"/>
            <a:ext cx="1474788" cy="785812"/>
          </a:xfrm>
          <a:prstGeom prst="rect">
            <a:avLst/>
          </a:prstGeom>
          <a:noFill/>
          <a:ln w="9525">
            <a:noFill/>
          </a:ln>
        </p:spPr>
        <p:txBody>
          <a:bodyPr lIns="90584" tIns="45292" rIns="90584" bIns="45292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 b="1">
                <a:solidFill>
                  <a:srgbClr val="87C7E3"/>
                </a:solidFill>
                <a:latin typeface="Franklin Gothic Book" pitchFamily="34" charset="0"/>
                <a:ea typeface="微软雅黑" panose="020b0503020204020204" pitchFamily="34" charset="-122"/>
              </a:rPr>
              <a:t>包装盒制作</a:t>
            </a:r>
            <a:endParaRPr lang="en-US" altLang="zh-CN" sz="1600" b="1">
              <a:solidFill>
                <a:srgbClr val="87C7E3"/>
              </a:solidFill>
              <a:latin typeface="Franklin Gothic Book" pitchFamily="34" charset="0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 b="1">
                <a:solidFill>
                  <a:srgbClr val="87C7E3"/>
                </a:solidFill>
                <a:latin typeface="Franklin Gothic Book" pitchFamily="34" charset="0"/>
                <a:ea typeface="微软雅黑" panose="020b0503020204020204" pitchFamily="34" charset="-122"/>
              </a:rPr>
              <a:t>步骤</a:t>
            </a:r>
          </a:p>
        </p:txBody>
      </p:sp>
      <p:sp>
        <p:nvSpPr>
          <p:cNvPr id="50" name="TextBox 4"/>
          <p:cNvSpPr txBox="1"/>
          <p:nvPr/>
        </p:nvSpPr>
        <p:spPr>
          <a:xfrm>
            <a:off x="5846763" y="2125663"/>
            <a:ext cx="1474787" cy="417512"/>
          </a:xfrm>
          <a:prstGeom prst="rect">
            <a:avLst/>
          </a:prstGeom>
          <a:noFill/>
          <a:ln w="9525">
            <a:noFill/>
          </a:ln>
        </p:spPr>
        <p:txBody>
          <a:bodyPr lIns="90584" tIns="45292" rIns="90584" bIns="45292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 b="1">
                <a:solidFill>
                  <a:srgbClr val="5DAC7F"/>
                </a:solidFill>
                <a:latin typeface="Franklin Gothic Book" pitchFamily="34" charset="0"/>
                <a:ea typeface="微软雅黑" panose="020b0503020204020204" pitchFamily="34" charset="-122"/>
              </a:rPr>
              <a:t>包装的分类</a:t>
            </a:r>
          </a:p>
        </p:txBody>
      </p:sp>
      <p:sp>
        <p:nvSpPr>
          <p:cNvPr id="53" name="TextBox 4"/>
          <p:cNvSpPr txBox="1"/>
          <p:nvPr/>
        </p:nvSpPr>
        <p:spPr>
          <a:xfrm>
            <a:off x="4567238" y="2500313"/>
            <a:ext cx="1474787" cy="414337"/>
          </a:xfrm>
          <a:prstGeom prst="rect">
            <a:avLst/>
          </a:prstGeom>
          <a:noFill/>
          <a:ln w="9525">
            <a:noFill/>
          </a:ln>
        </p:spPr>
        <p:txBody>
          <a:bodyPr lIns="90584" tIns="45292" rIns="90584" bIns="45292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 b="1">
                <a:solidFill>
                  <a:srgbClr val="E96151"/>
                </a:solidFill>
                <a:latin typeface="Franklin Gothic Book" pitchFamily="34" charset="0"/>
                <a:ea typeface="微软雅黑" panose="020b0503020204020204" pitchFamily="34" charset="-122"/>
              </a:rPr>
              <a:t>创意包装</a:t>
            </a:r>
          </a:p>
        </p:txBody>
      </p:sp>
      <p:sp>
        <p:nvSpPr>
          <p:cNvPr id="57" name="TextBox 4"/>
          <p:cNvSpPr txBox="1"/>
          <p:nvPr/>
        </p:nvSpPr>
        <p:spPr>
          <a:xfrm>
            <a:off x="608013" y="2427288"/>
            <a:ext cx="1474787" cy="415925"/>
          </a:xfrm>
          <a:prstGeom prst="rect">
            <a:avLst/>
          </a:prstGeom>
          <a:noFill/>
          <a:ln w="9525">
            <a:noFill/>
          </a:ln>
        </p:spPr>
        <p:txBody>
          <a:bodyPr lIns="90584" tIns="45292" rIns="90584" bIns="45292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 b="1">
                <a:solidFill>
                  <a:srgbClr val="87C7E3"/>
                </a:solidFill>
                <a:latin typeface="Franklin Gothic Book" pitchFamily="34" charset="0"/>
                <a:ea typeface="微软雅黑" panose="020b0503020204020204" pitchFamily="34" charset="-122"/>
              </a:rPr>
              <a:t>展示与评价</a:t>
            </a:r>
          </a:p>
        </p:txBody>
      </p:sp>
      <p:pic>
        <p:nvPicPr>
          <p:cNvPr id="59" name="图片 5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550" y="754063"/>
            <a:ext cx="1027113" cy="1508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0" name="图片 5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01738" y="450850"/>
            <a:ext cx="863600" cy="126841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7" name="组合 38"/>
          <p:cNvGrpSpPr/>
          <p:nvPr/>
        </p:nvGrpSpPr>
        <p:grpSpPr>
          <a:xfrm>
            <a:off x="1039813" y="3292475"/>
            <a:ext cx="588962" cy="374650"/>
            <a:chOff x="2631850" y="3116078"/>
            <a:chExt cx="770554" cy="498434"/>
          </a:xfrm>
        </p:grpSpPr>
        <p:pic>
          <p:nvPicPr>
            <p:cNvPr id="19473" name="图片 3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631850" y="3116078"/>
              <a:ext cx="770554" cy="49843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9" name="文本框 40"/>
            <p:cNvSpPr txBox="1"/>
            <p:nvPr/>
          </p:nvSpPr>
          <p:spPr>
            <a:xfrm>
              <a:off x="2700389" y="3158318"/>
              <a:ext cx="633476" cy="407618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600" b="1" i="0" u="none" kern="1200" baseline="0">
                  <a:solidFill>
                    <a:schemeClr val="bg1"/>
                  </a:solidFill>
                  <a:latin typeface="方正兰亭黑简体" panose="02000000000000000000" pitchFamily="2" charset="-122"/>
                  <a:ea typeface="方正兰亭黑简体" panose="02000000000000000000" pitchFamily="2" charset="-122"/>
                  <a:cs typeface="+mn-cs"/>
                </a:defRPr>
              </a:lvl1pPr>
              <a:lvl2pPr marL="450850" lvl="1" indent="635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03605" lvl="2" indent="1079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55725" lvl="3" indent="15875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08480" lvl="4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20320" algn="l" defTabSz="90360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03605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1050" b="1" i="0" u="none" strike="noStrike" kern="1200" cap="none" spc="0" normalizeH="0" baseline="0" noProof="1">
                  <a:ln>
                    <a:noFill/>
                  </a:ln>
                  <a:solidFill>
                    <a:srgbClr val="ECC345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05</a:t>
              </a:r>
            </a:p>
          </p:txBody>
        </p:sp>
      </p:grpSp>
      <p:sp>
        <p:nvSpPr>
          <p:cNvPr id="30" name="TextBox 4"/>
          <p:cNvSpPr txBox="1"/>
          <p:nvPr/>
        </p:nvSpPr>
        <p:spPr>
          <a:xfrm>
            <a:off x="3416300" y="2859088"/>
            <a:ext cx="1474788" cy="787400"/>
          </a:xfrm>
          <a:prstGeom prst="rect">
            <a:avLst/>
          </a:prstGeom>
          <a:noFill/>
          <a:ln w="9525">
            <a:noFill/>
          </a:ln>
        </p:spPr>
        <p:txBody>
          <a:bodyPr lIns="90584" tIns="45292" rIns="90584" bIns="45292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 b="1">
                <a:solidFill>
                  <a:srgbClr val="87C7E3"/>
                </a:solidFill>
                <a:latin typeface="Franklin Gothic Book" pitchFamily="34" charset="0"/>
                <a:ea typeface="微软雅黑" panose="020b0503020204020204" pitchFamily="34" charset="-122"/>
              </a:rPr>
              <a:t>包装结构图</a:t>
            </a:r>
            <a:endParaRPr lang="en-US" altLang="zh-CN" sz="1600" b="1">
              <a:solidFill>
                <a:srgbClr val="87C7E3"/>
              </a:solidFill>
              <a:latin typeface="Franklin Gothic Book" pitchFamily="34" charset="0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 b="1">
                <a:solidFill>
                  <a:srgbClr val="87C7E3"/>
                </a:solidFill>
                <a:latin typeface="Franklin Gothic Book" pitchFamily="34" charset="0"/>
                <a:ea typeface="微软雅黑" panose="020b0503020204020204" pitchFamily="34" charset="-122"/>
              </a:rPr>
              <a:t>赏析</a:t>
            </a:r>
          </a:p>
        </p:txBody>
      </p:sp>
      <p:sp>
        <p:nvSpPr>
          <p:cNvPr id="8" name="灯片编号占位符 7">
            <a:extLst>
              <a:ext uri="{FF2B5EF4-FFF2-40B4-BE49-F238E27FC236}">
                <a16:creationId xmlns:a16="http://schemas.microsoft.com/office/drawing/2014/main" id="{D8DCDA1F-44B3-C6C1-081F-0038FFA2F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>
                <a:latin typeface="Calibri" panose="020f0502020204030204" pitchFamily="34" charset="0"/>
              </a:rPr>
              <a:t>3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9" name="页脚占位符 8">
            <a:extLst>
              <a:ext uri="{FF2B5EF4-FFF2-40B4-BE49-F238E27FC236}">
                <a16:creationId xmlns:a16="http://schemas.microsoft.com/office/drawing/2014/main" id="{B9E23CB5-0435-0611-FF76-A00306E8F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0" grpId="0"/>
      <p:bldP spid="53" grpId="0"/>
      <p:bldP spid="57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5DAC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9" name="文本框 5"/>
          <p:cNvSpPr txBox="1">
            <a:spLocks noChangeArrowheads="1"/>
          </p:cNvSpPr>
          <p:nvPr/>
        </p:nvSpPr>
        <p:spPr bwMode="auto">
          <a:xfrm>
            <a:off x="793750" y="1828800"/>
            <a:ext cx="3146425" cy="854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95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包装分类</a:t>
            </a:r>
          </a:p>
        </p:txBody>
      </p:sp>
      <p:sp>
        <p:nvSpPr>
          <p:cNvPr id="8" name="矩形 7"/>
          <p:cNvSpPr/>
          <p:nvPr/>
        </p:nvSpPr>
        <p:spPr>
          <a:xfrm>
            <a:off x="0" y="1119188"/>
            <a:ext cx="793750" cy="1885950"/>
          </a:xfrm>
          <a:prstGeom prst="rect">
            <a:avLst/>
          </a:prstGeom>
          <a:solidFill>
            <a:srgbClr val="2E4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906463" y="2843213"/>
            <a:ext cx="2493963" cy="161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7222" name="文本框 2"/>
          <p:cNvSpPr txBox="1"/>
          <p:nvPr/>
        </p:nvSpPr>
        <p:spPr>
          <a:xfrm>
            <a:off x="901700" y="841375"/>
            <a:ext cx="1177925" cy="11080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rgbClr val="384E5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6600">
              <a:latin typeface="Calibri" panose="020f0502020204030204" pitchFamily="34" charset="0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25CA1DDB-C783-7297-3108-34EC3FF2EA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CFD1218-72A2-5D94-4538-F9C813FD1C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7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8" grpId="0"/>
      <p:bldP spid="9" grpId="0"/>
      <p:bldP spid="1372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图片 23"/>
          <p:cNvPicPr>
            <a:picLocks noChangeAspect="1"/>
          </p:cNvPicPr>
          <p:nvPr/>
        </p:nvPicPr>
        <p:blipFill>
          <a:blip r:embed="rId3"/>
          <a:srcRect r="56667"/>
          <a:stretch>
            <a:fillRect/>
          </a:stretch>
        </p:blipFill>
        <p:spPr>
          <a:xfrm>
            <a:off x="5435600" y="2716213"/>
            <a:ext cx="1871663" cy="2160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7" name="Picture 4"/>
          <p:cNvPicPr>
            <a:picLocks noChangeAspect="1"/>
          </p:cNvPicPr>
          <p:nvPr/>
        </p:nvPicPr>
        <p:blipFill>
          <a:blip r:embed="rId4"/>
          <a:srcRect l="2043"/>
          <a:stretch>
            <a:fillRect/>
          </a:stretch>
        </p:blipFill>
        <p:spPr>
          <a:xfrm>
            <a:off x="5435600" y="411163"/>
            <a:ext cx="3452813" cy="2160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8" name="图片 29"/>
          <p:cNvPicPr>
            <a:picLocks noChangeAspect="1"/>
          </p:cNvPicPr>
          <p:nvPr/>
        </p:nvPicPr>
        <p:blipFill>
          <a:blip r:embed="rId5"/>
          <a:srcRect l="2042" t="4955" b="4439"/>
          <a:stretch>
            <a:fillRect/>
          </a:stretch>
        </p:blipFill>
        <p:spPr>
          <a:xfrm>
            <a:off x="1476375" y="2571750"/>
            <a:ext cx="3457575" cy="25193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" name="圆角矩形 33"/>
          <p:cNvSpPr/>
          <p:nvPr/>
        </p:nvSpPr>
        <p:spPr>
          <a:xfrm>
            <a:off x="144463" y="1492250"/>
            <a:ext cx="611188" cy="21590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纸质类包装</a:t>
            </a:r>
          </a:p>
        </p:txBody>
      </p:sp>
      <p:pic>
        <p:nvPicPr>
          <p:cNvPr id="21510" name="图片 7"/>
          <p:cNvPicPr>
            <a:picLocks noChangeAspect="1"/>
          </p:cNvPicPr>
          <p:nvPr/>
        </p:nvPicPr>
        <p:blipFill>
          <a:blip r:embed="rId6"/>
          <a:srcRect l="11931" t="11797" r="13600" b="10349"/>
          <a:stretch>
            <a:fillRect/>
          </a:stretch>
        </p:blipFill>
        <p:spPr>
          <a:xfrm>
            <a:off x="1403350" y="339725"/>
            <a:ext cx="3671888" cy="21605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20F4EB3-5F88-63A3-324E-85583C65F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>
                <a:latin typeface="Calibri" panose="020f0502020204030204" pitchFamily="34" charset="0"/>
              </a:rPr>
              <a:t>5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257BBF6-2FE6-F5E0-F34B-AE3C8AF3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5DAC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图片 9"/>
          <p:cNvPicPr>
            <a:picLocks noChangeAspect="1"/>
          </p:cNvPicPr>
          <p:nvPr/>
        </p:nvPicPr>
        <p:blipFill>
          <a:blip r:embed="rId3"/>
          <a:srcRect l="22021" t="8002" r="16933" b="3801"/>
          <a:stretch>
            <a:fillRect/>
          </a:stretch>
        </p:blipFill>
        <p:spPr>
          <a:xfrm>
            <a:off x="5940425" y="339725"/>
            <a:ext cx="3044825" cy="2663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圆角矩形 11"/>
          <p:cNvSpPr/>
          <p:nvPr/>
        </p:nvSpPr>
        <p:spPr>
          <a:xfrm>
            <a:off x="144463" y="1492250"/>
            <a:ext cx="611188" cy="2159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+mn-cs"/>
              </a:rPr>
              <a:t>玻璃类包装</a:t>
            </a:r>
          </a:p>
        </p:txBody>
      </p:sp>
      <p:pic>
        <p:nvPicPr>
          <p:cNvPr id="22532" name="图片 5"/>
          <p:cNvPicPr>
            <a:picLocks noChangeAspect="1"/>
          </p:cNvPicPr>
          <p:nvPr/>
        </p:nvPicPr>
        <p:blipFill>
          <a:blip r:embed="rId4"/>
          <a:srcRect l="25281" t="22867" r="27866" b="12201"/>
          <a:stretch>
            <a:fillRect/>
          </a:stretch>
        </p:blipFill>
        <p:spPr>
          <a:xfrm>
            <a:off x="971550" y="195263"/>
            <a:ext cx="3095625" cy="3032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3" name="图片 10"/>
          <p:cNvPicPr>
            <a:picLocks noChangeAspect="1"/>
          </p:cNvPicPr>
          <p:nvPr/>
        </p:nvPicPr>
        <p:blipFill>
          <a:blip r:embed="rId5"/>
          <a:srcRect l="14099" t="10313" r="14365" b="6561"/>
          <a:stretch>
            <a:fillRect/>
          </a:stretch>
        </p:blipFill>
        <p:spPr>
          <a:xfrm>
            <a:off x="3924300" y="2824163"/>
            <a:ext cx="2808288" cy="23193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08A82E06-6517-7781-2FCB-73EFE541EB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A41780D-E6C5-39EB-2F0F-82D7FE463F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圆角矩形 33"/>
          <p:cNvSpPr/>
          <p:nvPr/>
        </p:nvSpPr>
        <p:spPr>
          <a:xfrm>
            <a:off x="144463" y="1492250"/>
            <a:ext cx="611188" cy="2159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塑料类包装</a:t>
            </a:r>
          </a:p>
        </p:txBody>
      </p:sp>
      <p:pic>
        <p:nvPicPr>
          <p:cNvPr id="2355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550" y="555625"/>
            <a:ext cx="3024188" cy="2143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6" name="Picture 9"/>
          <p:cNvPicPr>
            <a:picLocks noChangeAspect="1"/>
          </p:cNvPicPr>
          <p:nvPr/>
        </p:nvPicPr>
        <p:blipFill>
          <a:blip r:embed="rId4"/>
          <a:srcRect r="7500"/>
          <a:stretch>
            <a:fillRect/>
          </a:stretch>
        </p:blipFill>
        <p:spPr>
          <a:xfrm>
            <a:off x="5219700" y="3076575"/>
            <a:ext cx="2665413" cy="18716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988" y="2859088"/>
            <a:ext cx="2797175" cy="20891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8" name="图片 12"/>
          <p:cNvPicPr>
            <a:picLocks noChangeAspect="1"/>
          </p:cNvPicPr>
          <p:nvPr/>
        </p:nvPicPr>
        <p:blipFill>
          <a:blip r:embed="rId6"/>
          <a:srcRect t="2521"/>
          <a:stretch>
            <a:fillRect/>
          </a:stretch>
        </p:blipFill>
        <p:spPr>
          <a:xfrm>
            <a:off x="5219700" y="484188"/>
            <a:ext cx="2570163" cy="25034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F9DAD604-B4DE-FB5A-C197-51D42D0BD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>
                <a:latin typeface="Calibri" panose="020f0502020204030204" pitchFamily="34" charset="0"/>
              </a:rPr>
              <a:t>7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ED45AF5-15DF-8B76-36B1-A05591A0C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5DAC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圆角矩形 11"/>
          <p:cNvSpPr/>
          <p:nvPr/>
        </p:nvSpPr>
        <p:spPr>
          <a:xfrm>
            <a:off x="144463" y="1492250"/>
            <a:ext cx="611188" cy="215900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+mn-ea"/>
                <a:cs typeface="+mn-cs"/>
              </a:rPr>
              <a:t>金属类包装</a:t>
            </a:r>
          </a:p>
        </p:txBody>
      </p:sp>
      <p:pic>
        <p:nvPicPr>
          <p:cNvPr id="24579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450" y="203200"/>
            <a:ext cx="3313113" cy="26558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0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3800" y="195263"/>
            <a:ext cx="3397250" cy="26495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1" name="图片 8"/>
          <p:cNvPicPr>
            <a:picLocks noChangeAspect="1"/>
          </p:cNvPicPr>
          <p:nvPr/>
        </p:nvPicPr>
        <p:blipFill>
          <a:blip r:embed="rId5"/>
          <a:srcRect t="7219"/>
          <a:stretch>
            <a:fillRect/>
          </a:stretch>
        </p:blipFill>
        <p:spPr>
          <a:xfrm>
            <a:off x="5076825" y="3076575"/>
            <a:ext cx="20955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2" name="Picture 4"/>
          <p:cNvPicPr>
            <a:picLocks noChangeAspect="1"/>
          </p:cNvPicPr>
          <p:nvPr/>
        </p:nvPicPr>
        <p:blipFill>
          <a:blip r:embed="rId6"/>
          <a:srcRect t="3256" r="2129"/>
          <a:stretch>
            <a:fillRect/>
          </a:stretch>
        </p:blipFill>
        <p:spPr>
          <a:xfrm>
            <a:off x="1187450" y="3003550"/>
            <a:ext cx="3313113" cy="2139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E906E3C-E74C-FE2C-AF83-640684BDC2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652429E-FD8B-A295-1E70-320D1FB91A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4673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圆角矩形 33"/>
          <p:cNvSpPr/>
          <p:nvPr/>
        </p:nvSpPr>
        <p:spPr>
          <a:xfrm>
            <a:off x="144463" y="1492250"/>
            <a:ext cx="611188" cy="21590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木类</a:t>
            </a:r>
            <a:endParaRPr kumimoji="0" lang="en-US" altLang="zh-CN" sz="22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及其他</a:t>
            </a:r>
          </a:p>
        </p:txBody>
      </p:sp>
      <p:pic>
        <p:nvPicPr>
          <p:cNvPr id="25603" name="Picture 5"/>
          <p:cNvPicPr>
            <a:picLocks noChangeAspect="1"/>
          </p:cNvPicPr>
          <p:nvPr/>
        </p:nvPicPr>
        <p:blipFill>
          <a:blip r:embed="rId3"/>
          <a:srcRect r="45009"/>
          <a:stretch>
            <a:fillRect/>
          </a:stretch>
        </p:blipFill>
        <p:spPr>
          <a:xfrm>
            <a:off x="1692275" y="2643188"/>
            <a:ext cx="2374900" cy="1487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4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538" y="2716213"/>
            <a:ext cx="2286000" cy="1416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5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8488" y="2716213"/>
            <a:ext cx="1971675" cy="1425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6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9925" y="771525"/>
            <a:ext cx="1692275" cy="15859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7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6100" y="771525"/>
            <a:ext cx="2019300" cy="15144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8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9250" y="700088"/>
            <a:ext cx="2514600" cy="1593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20907B8C-230B-DB32-F187-E6658BDA1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>
                <a:latin typeface="Calibri" panose="020f0502020204030204" pitchFamily="34" charset="0"/>
              </a:rPr>
              <a:t>9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560321B-BA21-6CCA-321C-19B7F9F77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5DAC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9" name="文本框 5"/>
          <p:cNvSpPr txBox="1">
            <a:spLocks noChangeArrowheads="1"/>
          </p:cNvSpPr>
          <p:nvPr/>
        </p:nvSpPr>
        <p:spPr bwMode="auto">
          <a:xfrm>
            <a:off x="793750" y="1828800"/>
            <a:ext cx="3146425" cy="854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95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创意包装</a:t>
            </a:r>
          </a:p>
        </p:txBody>
      </p:sp>
      <p:sp>
        <p:nvSpPr>
          <p:cNvPr id="8" name="矩形 7"/>
          <p:cNvSpPr/>
          <p:nvPr/>
        </p:nvSpPr>
        <p:spPr>
          <a:xfrm>
            <a:off x="0" y="1119188"/>
            <a:ext cx="793750" cy="1885950"/>
          </a:xfrm>
          <a:prstGeom prst="rect">
            <a:avLst/>
          </a:prstGeom>
          <a:solidFill>
            <a:srgbClr val="2E4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906463" y="2843213"/>
            <a:ext cx="2493963" cy="161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0360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7222" name="文本框 2"/>
          <p:cNvSpPr txBox="1"/>
          <p:nvPr/>
        </p:nvSpPr>
        <p:spPr>
          <a:xfrm>
            <a:off x="901700" y="841375"/>
            <a:ext cx="1177925" cy="11080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rgbClr val="384E5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6600">
              <a:latin typeface="Calibri" panose="020f0502020204030204" pitchFamily="34" charset="0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9C81E94-2163-38EE-8CAE-DA9712F0D1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E1D0BCC-5B2A-2556-106A-B4AD6F7A8A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marL="0" marR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7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8" grpId="0"/>
      <p:bldP spid="9" grpId="0"/>
      <p:bldP spid="1372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25" y="695325"/>
            <a:ext cx="2971800" cy="43973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1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5375" y="771525"/>
            <a:ext cx="5316538" cy="39576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2" name="图片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875" y="123825"/>
            <a:ext cx="769938" cy="4984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3" name="图片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5375" y="123825"/>
            <a:ext cx="769938" cy="498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7654" name="TextBox 8"/>
          <p:cNvSpPr txBox="1"/>
          <p:nvPr/>
        </p:nvSpPr>
        <p:spPr>
          <a:xfrm>
            <a:off x="2771775" y="268288"/>
            <a:ext cx="415925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Calibri" panose="020f0502020204030204" pitchFamily="34" charset="0"/>
              </a:rPr>
              <a:t>鸡</a:t>
            </a:r>
          </a:p>
        </p:txBody>
      </p:sp>
      <p:sp>
        <p:nvSpPr>
          <p:cNvPr id="27655" name="TextBox 9"/>
          <p:cNvSpPr txBox="1"/>
          <p:nvPr/>
        </p:nvSpPr>
        <p:spPr>
          <a:xfrm>
            <a:off x="3779838" y="258763"/>
            <a:ext cx="415925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0850" lvl="1" indent="635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03605" lvl="2" indent="1079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55725" lvl="3" indent="15875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08480" lvl="4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20320" algn="l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Calibri" panose="020f0502020204030204" pitchFamily="34" charset="0"/>
              </a:rPr>
              <a:t>蛋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BBB55D75-78A4-4446-8ED6-E3A641AC5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>
                <a:latin typeface="Calibri" panose="020f0502020204030204" pitchFamily="34" charset="0"/>
              </a:rPr>
              <a:t>11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9861A47-B207-307D-0092-30D22BE7B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rcRect l="8400" t="20822" r="9702"/>
          <a:stretch>
            <a:fillRect/>
          </a:stretch>
        </p:blipFill>
        <p:spPr>
          <a:xfrm>
            <a:off x="323850" y="842963"/>
            <a:ext cx="5616575" cy="35607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rcRect r="49016"/>
          <a:stretch>
            <a:fillRect/>
          </a:stretch>
        </p:blipFill>
        <p:spPr>
          <a:xfrm>
            <a:off x="6227763" y="842963"/>
            <a:ext cx="2665412" cy="34845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6D108FB-A199-C77C-AC95-AECABA7F8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>
                <a:latin typeface="Calibri" panose="020f0502020204030204" pitchFamily="34" charset="0"/>
              </a:rPr>
              <a:t>12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61AEA65-0DBD-DEE2-1A67-7351F11F8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8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88" y="339725"/>
            <a:ext cx="4430712" cy="2952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699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463" y="1708150"/>
            <a:ext cx="4048125" cy="32575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16BA8845-913D-1034-BFCF-B9D0BF514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 smtClean="0">
                <a:latin typeface="Calibri" panose="020f0502020204030204" pitchFamily="34" charset="0"/>
              </a:rPr>
              <a:t>13</a:t>
            </a:fld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BB7943E-0E91-BBF9-B0E2-DE9520D71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0360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 advClick="0" advTm="3000">
    <p:blinds dir="vert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https://d.book118.com/486120242201010101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2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18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微软雅黑</vt:lpstr>
      <vt:lpstr>楷体</vt:lpstr>
      <vt:lpstr>方正兰亭黑简体</vt:lpstr>
      <vt:lpstr>Franklin Gothic Book</vt:lpstr>
      <vt:lpstr>Arial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2024-09-26T06:34:07.517</cp:lastPrinted>
  <dcterms:created xsi:type="dcterms:W3CDTF">2024-09-25T22:34:07Z</dcterms:created>
  <dcterms:modified xsi:type="dcterms:W3CDTF">2024-09-25T22:34:09Z</dcterms:modified>
</cp:coreProperties>
</file>