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A9951DA-34E9-4823-AD2F-BC601ED3ED7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DFED47-2CA2-4C7B-A396-B8B2AADCD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F1FA9-8D74-48F6-B60D-F4087DD70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8318CD-88BC-42EC-8628-0ED13E5D3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6D9033-F2BB-42BD-BD89-6E9556C55A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F38208-E27B-421F-9797-94D48960FC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2C7414-F09A-4EA7-AF09-2431B0438F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B8576-158A-4D4C-80B5-F5CB57BC07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823975-A46F-44A6-9D01-771883D7B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3D9382-63F5-4726-BD84-7D9B0D45E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667BA-6C83-4FA8-ACC9-9A6BA330D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A7CCE-15C1-4CD6-BA82-5343AF0216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2280E83-7CE8-4E35-A8EF-45058FD53CA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ADA966B-3B2E-43D8-A2EC-F0CF3DC49B4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121050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企业风险管理的预防</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FFFFFF"/>
              </a:solidFill>
              <a:latin typeface="Arial"/>
            </a:endParaRPr>
          </a:p>
          <a:p>
            <a:pPr defTabSz="914400">
              <a:lnSpc>
                <a:spcPct val="100000"/>
              </a:lnSpc>
            </a:pPr>
            <a:endParaRPr lang="en-US" sz="1800" b="0" strike="noStrike" spc="-1">
              <a:solidFill>
                <a:srgbClr val="FFFFFF"/>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风险识别与评估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风险应对与控制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企业风险管理的落地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企业风险管理的效益</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什么是企业风险管理</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企业为了避免或降低各种内外部风险对企业目标实现造成的影响，而采取有效的管理措施和方法。其主要目的是保障企业的稳定发展，确保企业的长期利润最大化。企业风险管理的重要性在于有效应对风险可以降低损失，并提升企业的长期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企业风险管理的流程</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识别潜在风险</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对风险进行评估</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制定应对措施</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风险应对</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持续监控风险变化</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企业风险管理的基本架构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制定全面的风险管理策略</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顶层设计</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负责具体的风险管理实施</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风险管理部门</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负责监督和指导风险管理工作</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风险管理委员会</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企业风险管理的原则</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全员参与、形成合力</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一体化</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统一标准、规范操作</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统一性</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持续稳定、不间断</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稳定性</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风险管理的关键</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企业风险管理的关键在于建立风险意识，加强风险管理培训，完善风险管理制度，加强风险信息的收集和分析，及时应对风险事件，确保风险管理的有效实施。</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风险识别与评估</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内部风险</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内部风险是企业面临的经营、财务和市场等方面的风险。经营风险指企业管理层决策不当或执行不到位导致的风险。财务风险指企业在财务运作中可能面临的风险。市场风险指企业产品或服务在市场竞争中遭遇的风险。</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外部风险</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政府政策变动、政治动荡等因素带来的风险</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政治风险</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宏观经济环境波动引起的风险</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经济风险</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自然灾害、气候变化等造成的风险</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自然风险</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定性分析</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基于专家判断和经验进行主观评估的方法</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统计分析</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利用统计学方法对风险进行分析和预测</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风险评估方法</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定量分析</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通过数据和量化指标进行风险评估的方法</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风险辨识技巧</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通过分析历史事件和数据来预测未来风险</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利用历史数据</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学习和借鉴同行业的经验和教训</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借鉴行业经验</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建立风险评估矩阵，将风险进行分类和评估</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制定风险矩阵</a:t>
            </a:r>
            <a:endParaRPr lang="en-US" sz="3000" b="0" strike="noStrike" spc="-1">
              <a:solidFill>
                <a:srgbClr val="000000"/>
              </a:solidFill>
              <a:latin typeface="Arial"/>
            </a:endParaRPr>
          </a:p>
        </p:txBody>
      </p:sp>
      <p:sp>
        <p:nvSpPr>
          <p:cNvPr id="15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风险管理是企业经营中不可或缺的重要环节，通过识别、评估和防范各类风险，可以有效降低企业经营的不确定性，保障企业可持续发展。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风险应对与控制</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风险规避</a:t>
            </a:r>
            <a:endParaRPr lang="en-US" sz="3600" b="0" strike="noStrike" spc="-1">
              <a:solidFill>
                <a:schemeClr val="dk1"/>
              </a:solidFill>
              <a:latin typeface="Arial"/>
            </a:endParaRPr>
          </a:p>
        </p:txBody>
      </p:sp>
      <p:sp>
        <p:nvSpPr>
          <p:cNvPr id="15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规避是企业风险管理中的重要策略之一。在风险规避中，企业可以选择风险转移、风险缓解或者风险接受等不同的方式来应对潜在风险。风险规避需要企业对潜在风险进行全面的评估，制定相应的措施以减少风险发生的可能性。</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设立风险预警机制</a:t>
            </a:r>
            <a:endParaRPr lang="en-US" sz="2200" b="0" strike="noStrike" spc="-1">
              <a:solidFill>
                <a:srgbClr val="000000"/>
              </a:solidFill>
              <a:latin typeface="Arial"/>
            </a:endParaRPr>
          </a:p>
        </p:txBody>
      </p:sp>
      <p:sp>
        <p:nvSpPr>
          <p:cNvPr id="16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建立风险监测系统</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制定风险警报标准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建立应急响应机制</a:t>
            </a:r>
            <a:endParaRPr lang="en-US" sz="15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进行风险分析</a:t>
            </a:r>
            <a:endParaRPr lang="en-US" sz="2200" b="0" strike="noStrike" spc="-1">
              <a:solidFill>
                <a:srgbClr val="000000"/>
              </a:solidFill>
              <a:latin typeface="Arial"/>
            </a:endParaRPr>
          </a:p>
        </p:txBody>
      </p:sp>
      <p:sp>
        <p:nvSpPr>
          <p:cNvPr id="16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识别潜在风险因素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评估风险的可能性和影响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制定应对措施</a:t>
            </a:r>
            <a:endParaRPr lang="en-US" sz="15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制定紧急预案</a:t>
            </a:r>
            <a:endParaRPr lang="en-US" sz="2200" b="0" strike="noStrike" spc="-1">
              <a:solidFill>
                <a:srgbClr val="000000"/>
              </a:solidFill>
              <a:latin typeface="Arial"/>
            </a:endParaRPr>
          </a:p>
        </p:txBody>
      </p:sp>
      <p:sp>
        <p:nvSpPr>
          <p:cNvPr id="16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建立紧急响应流程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培训员工应急预案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定期演练紧急预案</a:t>
            </a:r>
            <a:endParaRPr lang="en-US" sz="1500" b="0" strike="noStrike" spc="-1">
              <a:solidFill>
                <a:srgbClr val="000000"/>
              </a:solidFill>
              <a:latin typeface="Arial"/>
            </a:endParaRPr>
          </a:p>
        </p:txBody>
      </p:sp>
      <p:sp>
        <p:nvSpPr>
          <p:cNvPr id="16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风险应对策略</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制定风险管理计划</a:t>
            </a:r>
            <a:endParaRPr lang="en-US" sz="2200" b="0" strike="noStrike" spc="-1">
              <a:solidFill>
                <a:srgbClr val="000000"/>
              </a:solidFill>
              <a:latin typeface="Arial"/>
            </a:endParaRPr>
          </a:p>
        </p:txBody>
      </p:sp>
      <p:sp>
        <p:nvSpPr>
          <p:cNvPr id="17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明确风险管理的目标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制定风险评估方法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分配风险管理责任</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风险监控</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制定有效的监控指标体系</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监控风险指标</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定期检查风险管理措施的有效性</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定期评估风险状况</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根据风险状况灵活调整策略</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及时调整风险策略</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风险管理工具</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用于风险监测和分析</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风险管理软件</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帮助企业量化风险程度</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风险评估模型</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用于评估和监控风险</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风险指标体系</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https://d.book118.com/486121050013010104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企业风险管理的预防</vt:lpstr>
      <vt:lpstr>目录</vt:lpstr>
      <vt:lpstr>第1章 企业风险管理概述</vt:lpstr>
      <vt:lpstr> </vt:lpstr>
      <vt:lpstr>企业风险管理的流程</vt:lpstr>
      <vt:lpstr>企业风险管理的基本架构</vt:lpstr>
      <vt:lpstr>企业风险管理的原则</vt:lpstr>
      <vt:lpstr>风险管理的关键</vt:lpstr>
      <vt:lpstr>第2章 风险识别与评估</vt:lpstr>
      <vt:lpstr> </vt:lpstr>
      <vt:lpstr>外部风险</vt:lpstr>
      <vt:lpstr>风险评估方法</vt:lpstr>
      <vt:lpstr>风险辨识技巧</vt:lpstr>
      <vt:lpstr>总结</vt:lpstr>
      <vt:lpstr>第3章 风险应对与控制</vt:lpstr>
      <vt:lpstr>风险规避</vt:lpstr>
      <vt:lpstr>风险应对策略</vt:lpstr>
      <vt:lpstr>风险监控</vt:lpstr>
      <vt:lpstr>风险管理工具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2024-09-29T15:15:38.647</cp:lastPrinted>
  <dcterms:created xsi:type="dcterms:W3CDTF">2024-09-29T07:15:38Z</dcterms:created>
  <dcterms:modified xsi:type="dcterms:W3CDTF">2024-09-29T07:15:40Z</dcterms:modified>
</cp:coreProperties>
</file>