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9319D-5A81-4ACB-8478-CCBE146A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32F3-4B0D-4FCC-BD33-7169E8AD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F330-8A2A-4339-BEDE-A7820671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D8B76-97FE-49AE-A4A6-9F6BC158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F3B30-0966-4CC5-9CD2-19E9D65A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A2B19-0831-4EB0-AC63-5860F3F3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87FF4D-2E4A-4676-B54B-C9274EF7B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211D1-3A46-4C5A-8614-854D3B1FA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337C0-6C60-42A5-A8BB-0D90A3F8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D5F03-CBD2-401A-933E-A40BA8E8C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68FD-8FC1-4326-A703-DA7B22797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22223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妇科护理查房个案病例ppt课件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年龄：45岁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职业：公司职员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文化程度：高中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患者姓名：张女士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近半年月经不规律，伴有腹部胀痛和乳房胀痛。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既往无妇科疾病史，家族无遗传病史。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妇科检查发现子宫肌瘤，B超检查显示肌瘤大小约4cm，数量为单个。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给予激素类药物，如米非司酮，以缓解症状和控制肌瘤生长。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鉴于肌瘤较大，建议在药物治疗无效后进行手术切除。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包括体温、脉搏、呼吸频率和血压等，以评估患者的生理状态和健康状况。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包括皮肤、淋巴结、心肺、腹部、脊柱和四肢等检查，以发现异常体征和病变。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包括血常规、尿常规、生化检查和免疫学检查等，以了解患者的生理功能和疾病进展。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通过观察患者的表情、言语和行为，评估其情绪状态，如焦虑、抑郁等。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1" b="78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通过询问患者的生活经历、记忆、思维和判断能力等方面，评估其认知功能。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认知功能评估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了解患者的家庭、社会关系和社交网络等情况，评估其社会支持状况。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了解患者的家庭成员结构、家庭关系和经济状况等，以评估家庭对患者的支持和影响。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了解患者的工作、社交圈子和社区资源等情况，以评估社会对患者的支持和影响。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了解患者面对疾病和治疗的应对方式和能力，以评估其应对压力的能力。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应对能力评估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https://d.book118.com/486122223014010031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2024-08-29T11:01:57.615</cp:lastPrinted>
  <dcterms:created xsi:type="dcterms:W3CDTF">2024-08-29T03:01:57Z</dcterms:created>
  <dcterms:modified xsi:type="dcterms:W3CDTF">2024-08-29T03:01:59Z</dcterms:modified>
</cp:coreProperties>
</file>