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82B61-B6F5-428F-BC7D-410E6FCD1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7B04C-DA37-4A73-811B-C21CE5B8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46CC8-4413-4A5B-ACF9-1A678C8D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F8CCF-ADEF-4835-AC4C-FC8DA8895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F0E69-D960-4714-B0D4-C0D98D19F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F8B8CB-C007-4E01-BA36-01F2B318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8198C-5DE5-48D0-BFC7-8372A6B71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E7F46-0A48-410C-BF93-82462930D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07B57-DEAD-452C-85C8-F5EA00CE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0EB22-670B-47DE-B9A9-F8976FF1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EC2BA-C8F5-4A65-BDE4-056F74CCB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22241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尿管循证护理查房PPT课件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尿管循证护理的实践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尿管循证护理的展望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通过循证护理查房，解决尿管护理中的难点和问题，提高护理质量。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提高尿管护理质量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规范尿管护理操作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促进护理学术交流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通过循证实践，制定尿管护理操作规程，提高操作规范性。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通过PPT课件形式，展示尿管循证护理研究成果和实践经验，促进学术交流和合作。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循证护理的概念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基于证据的护理实践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循证护理是以最佳科学研究证据为基础，结合专业技能和临床经验，考虑患者需求和意愿，制定出符合患者需求的护理方案。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持续质量改进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循证护理强调对实践进行不断评价和改进，以实现持续质量改进和患者安全。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跨学科团队合作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循证护理需要不同学科的医护人员共同合作，共同制定和实施护理方案。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选择适当的尿管材料，如硅胶、聚乙烯等，以减少对尿道的刺激和感染风险。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92" b="6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尿管材料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根据患者的年龄、性别、体型等因素选择合适的尿管规格，以确保尿液引流顺畅。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尿管规格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掌握正确的插入技巧，避免损伤尿道黏膜，减少患者痛苦和并发症。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定期进行尿道清洁，保持尿道口清洁干燥，防止细菌滋生和感染。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定期检查尿管的固定和通畅情况，及时处理引流不畅和堵塞等问题。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定期监测尿液的颜色、浑浊度和细菌数量，及时发现和处理尿路感染等问题。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尿道的清洁和护理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正确掌握尿道的结构和生理特点，避免在插管过程中造成尿道损伤。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采取适当的预防措施，如定期尿道清洁、保持尿管通畅等，以减少尿路感染的发生。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膀胱痉挛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针对膀胱痉挛等常见并发症，采取适当的护理措施，如热敷、按摩等，以缓解症状。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4" r="1650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748" b="1674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04" r="16504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尿管相关并发症的预防和处理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尿管循证护理的实践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https://d.book118.com/486122241025010032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2024-08-31T01:29:31.447</cp:lastPrinted>
  <dcterms:created xsi:type="dcterms:W3CDTF">2024-08-30T17:29:31Z</dcterms:created>
  <dcterms:modified xsi:type="dcterms:W3CDTF">2024-08-30T17:29:33Z</dcterms:modified>
</cp:coreProperties>
</file>