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91C79-7845-4F9F-88B5-6227304B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388CA-4A57-490A-A75C-EF4762B0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3CA00-1331-471A-AD88-22F76202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66639-7A8D-41D0-98B8-39EC47D1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DE3E2-2238-41CE-9F9D-C42B6D73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1FEB3-FEBC-4660-A322-342647B1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B151A-5E43-4742-9E7B-01B642BC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6A016-5351-4BF5-9B7B-70F455D3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400E-AB1D-4215-8239-D2C5DA38C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47CCE-C292-4D0C-9266-4CEE7006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D30D6-4060-4421-9EFA-A8277FCB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0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6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8.jpeg" /><Relationship Id="rId4" Type="http://schemas.openxmlformats.org/officeDocument/2006/relationships/image" Target="../media/image5.jpeg" /><Relationship Id="rId5" Type="http://schemas.openxmlformats.org/officeDocument/2006/relationships/image" Target="../media/image4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2404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高端经典动态商会协会年终工作总结暨新年计划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商会协会运营情况分析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财务管理与资金使用计划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合作交流与拓展空间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回顾过去一年的工作成果，总结经验教训，为新一年的工作提供借鉴和参考。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展示商会协会在促进会员企业发展、推动行业进步等方面所取得的成就和贡献。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加强会员企业之间的联系与合作，共同应对市场挑战，实现共赢发展。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商会协会的组织架构、人员配置及运营情况。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过去一年商会协会所开展的主要工作、活动及成果。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针对会员企业的需求，商会协会提供的服务与支持。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新一年的工作计划、目标及预期成果。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根据商会协会发展需求，对组织架构进行了优化调整，提升了工作效率和会员满意度。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会员服务提升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加强会员沟通，提供个性化服务，举办多场会员活动，增强了商会的凝聚力和影响力。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积极参加国内外行业展会、论坛等活动，提升商会品牌知名度和影响力。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通过精准营销和优质服务，实现了会员数量的稳步增长，为商会发展奠定了坚实基础。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会员数量增长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成功促成多个会员间的合作项目，实现了资源共享和互利共赢。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合作项目落地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积极履行社会责任，组织多场公益活动，提升了商会的社会形象和公信力。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社会责任感体现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在国际合作和交流方面还需加强，提升商会的国际影响力和竞争力。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服务体系待完善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当前会员服务体系尚不完善，需进一步提升服务质量和水平。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活动策划水平有待提高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部分活动策划缺乏创新性和吸引力，需加强策划团队建设和能力提升。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商会协会运营情况分析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会员数量稳步增长，会员结构更加多元化，涵盖了不同行业和领域的企业家和专业人士。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会员服务质量得到显著提升，通过定期举办会员交流活动、提供行业资讯和商机信息等，增强了会员之间的互动和合作。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建立了完善的会员服务体系，包括会员入会流程、会员权益保障、会员投诉处理等方面，提高了会员满意度和忠诚度。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会员发展与服务质量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活动主题紧扣行业热点和会员需求，内容丰富多彩，形式灵活多样，为会员提供了宝贵的交流和学习机会。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活动执行效果得到广泛认可，不仅提高了商会的知名度和影响力，也促进了会员之间的深入合作和共同发展。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策划并成功举办了多场高质量的商会活动，包括年会、论坛、研讨会等，吸引了众多会员和嘉宾的积极参与。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加强了与国内外其他商会协会的合作与交流，实现了资源共享和互利共赢，为会员拓展了更广阔的发展空间。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充分发挥商会协会的平台作用，积极整合各类资源，包括政府资源、行业资源、专家资源等，为会员提供了更加全面和优质的服务。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建立了完善的资源共享机制，通过商会网站、会员通讯录、微信公众号等多种渠道，实现了会员之间的信息互通和资源共享。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4762" b="47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新年工作计划与目标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确立高端经典动态商会协会在行业内的领导地位，提升品牌影响力和知名度。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加强会员服务，提高会员满意度和忠诚度，促进会员间的交流与合作。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推动行业创新与发展，引领行业趋势，为会员提供更多商业机会。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总体目标与战略规划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完善组织架构和运营机制，提高协会运作效率和管理水平。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加强会员招募和培训，提升会员素质和综合能力。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举办高端经典活动，打造精品项目，提升协会品牌形象。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加强与政府、企业、媒体等各方合作，拓展协会资源网络。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重点任务与举措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https://d.book118.com/486124042224010043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2024-09-11T23:01:09.503</cp:lastPrinted>
  <dcterms:created xsi:type="dcterms:W3CDTF">2024-09-11T15:01:09Z</dcterms:created>
  <dcterms:modified xsi:type="dcterms:W3CDTF">2024-09-11T15:01:11Z</dcterms:modified>
</cp:coreProperties>
</file>