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971D2-8774-483A-A290-14B4EC2C0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7CF9E-93BA-435F-989B-6250ECE44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C4D22-7C99-49C8-A67B-395E3D3DB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A6AC46-63A6-4F2A-A20B-FF5C4C0CE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1B5821-96C5-4A99-A024-1AD8DCD8E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0A3BB3-AC07-4934-996A-F331AABC7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2E2787-0EA3-42E3-B4D3-09867CC94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BCC2B-FEA8-4A1D-A96E-D19D03D6E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0E05E7-4A28-4F82-96EC-3AB0EC8BC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206CE-4866-4A64-82E7-18187FCAF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EB9EC-0E0B-478F-943B-9A4F1643B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3004104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脐部感染概述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脐部感染的诊断与治疗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新生儿脐部感染的常见问题与解答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脐部感染概述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72" r="17372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新生儿脐部感染是指围绕脐带的区域出现细菌或真菌感染。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红肿、疼痛、异常分泌物、发热、食欲减退等。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免疫力低下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新生儿免疫系统尚未完全发育，容易感染。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其他疾病影响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如败血症、腹泻等疾病可引发脐部感染。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出生时脐带处理不当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如未及时消毒、包扎不严等。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生长发育迟缓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感染可能导致新生儿食欲减退，影响营养吸收。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疾病恶化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感染可能引发其他并发症，如肺炎、心脏疾病等。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长期感染可能对新生儿心理发展产生不良影响。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感染对新生儿的影响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脐部感染的诊断与治疗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观察新生儿脐部是否有红肿、渗出物、异味等症状，以及是否有发热、食欲不振等全身症状。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观察症状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进行血常规、C反应蛋白等实验室检查，以确定是否存在感染及感染程度。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医生通过触诊了解脐部周围是否有硬结、肿胀等异常情况。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医生触诊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使用碘伏、酒精等消毒液对脐部进行消毒，清理渗出物和脓液，保持局部干燥清洁。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口服抗生素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292" r="10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在医生指导下，可给予适当的口服抗生素，以控制感染。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对于严重感染或全身症状明显的新生儿，可能需要静脉输液治疗。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在消毒和清理脐部后，要保持局部干燥，避免尿液和粪便污染。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保持干燥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避免尿布或其他物品摩擦脐部，以免加重感染。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避免摩擦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如果发现新生儿脐部感染症状加重或出现高热、精神不振等全身症状，应及时就医。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平时要注意新生儿脐部的护理，定期消毒，避免接触不洁物品和水源，预防感染的发生。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7293" r="17293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新生儿脐部感染的预防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https://d.book118.com/486130041042010052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2024-09-18T11:46:50.790</cp:lastPrinted>
  <dcterms:created xsi:type="dcterms:W3CDTF">2024-09-18T03:46:50Z</dcterms:created>
  <dcterms:modified xsi:type="dcterms:W3CDTF">2024-09-18T03:46:52Z</dcterms:modified>
</cp:coreProperties>
</file>