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C1548E-B7DC-408F-A5BD-D4D974630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522B12-F531-4228-A8CC-6BAB2942A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AA2871-0A18-429D-8A3C-A4ECF9E1D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14DF6-CD55-44E5-BEC3-C2040B352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8D3BC2-C56B-4A52-927D-6005C62941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167195-F91D-426F-8C1C-1D480E3CF7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837209-B70B-427D-BDA2-667C58A43F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22E65-7324-4446-854C-6FBDC481F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CC418-ED93-4969-9711-EC13F0B0D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0DE75-BED6-46B4-9123-E5EF75FC6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4B66D-E3A3-4902-8566-9DDF47DF7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13021002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企业营运能力分析的含义</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企业营运能力概述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企业营运能力分析的核心指标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企业营运能力分析方法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企业营运能力优化策略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企业营运能力分析实践案例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本报告旨在分析企业营运能力的含义、评估方法以及提升策略，为企业管理者提供有关营运能力的全面了解和改进建议。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报告目的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随着市场竞争的加剧和全球化趋势的发展，企业营运能力已成为决定企业成功与否的关键因素。营运能力不仅影响企业的盈利能力和市场竞争力，还关系到企业的可持续发展和长期生存。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报告背景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研究对象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本报告以各类型企业为研究对象，包括不同行业、不同规模和不同所有制的企业。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报告将详细介绍企业营运能力的定义、评估方法、影响因素以及提升策略，并通过案例分析和实证研究探讨营运能力与企业绩效的关系。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本报告采用文献综述、案例分析、实证研究和专家访谈等多种研究方法，以确保研究的全面性和准确性。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企业营运能力概述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资源利用效率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企业营运能力主要指企业运用各项资产赚取利润的能力，体现了企业对经济资源的管理与运用能力。这包括企业资产周转速度及有关资产利用的效益。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经营活动能力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企业营运能力反映了企业在日常经营活动中的表现，体现了企业从投入到产出的流转速度以及企业经济效益。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93" r="218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企业营运能力的定义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通过分析营运能力，可以了解企业在资产管理及运用方面的效率，进而评估其经营绩效。</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评估经营绩效</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发现管理问题</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预测未来趋势</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营运能力分析有助于发现企业在资产运用中的管理问题，为改进管理策略提供依据。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通过对历史数据的分析，可以预测企业未来的营运趋势，为决策者提供有价值的参考信息。</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了解企业的营运能力有助于优化资源配置，提高资产使用效率，从而提升企业整体竞争力。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企业营运能力的重要性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企业营运能力分析的核心指标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流动资产周转率 = 主营业务收入 / 流动资产平均余额</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意义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流动资产周转率越高，表明企业流动资产周转速度越快，利用效果越好，进而可以提高企业的盈利能力和偿债能力。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流动资产周转率是企业一定时期的主营业务收入与流动资产平均余额的比率，反映了企业流动资产的周转速度。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流动资产周转率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73" r="1467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固定资产周转率是企业一定时期的主营业务收入与固定资产平均净值的比率，反映了企业固定资产的利用效率。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固定资产周转率 = 主营业务收入 / 固定资产平均净值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计算公式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固定资产周转率越高，表明企业固定资产利用越充分，投资效果越好，进而可以提高企业的盈利能力和长期偿债能力。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固定资产周转率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总资产周转率是企业一定时期的主营业务收入与总资产平均余额的比率，反映了企业全部资产的利用效率。</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定义</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计算公式</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意义</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总资产周转率 = 主营业务收入 / 总资产平均余额</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总资产周转率越高，表明企业全部资产的使用效率越高，进而可以提高企业的盈利能力和整体运营效率。</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总资产周转率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存货周转率 = 主营业务成本 / 存货平均余额</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计算公式</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意义</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存货周转率越高，表明企业存货变现速度越快，管理效率越高，进而可以降低存货积压和资金占用成本。</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存货周转率是企业一定时期的主营业务成本与存货平均余额的比率，反映了企业存货的周转速度和管理效率。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存货周转率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应收账款周转率是企业一定时期的主营业务收入与应收账款平均余额的比率，反映了企业应收账款的回收速度和管理效率。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应收账款周转率 = 主营业务收入 / 应收账款平均余额</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计算公式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应收账款周转率越高，表明企业应收账款回收速度越快，管理效率越高，进而可以降低坏账风险和资金占用成本。</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意义</a:t>
            </a:r>
          </a:p>
        </p:txBody>
      </p:sp>
      <p:pic>
        <p:nvPicPr>
          <p:cNvPr id="9" name="Picture 9"/>
          <p:cNvPicPr>
            <a:picLocks noChangeAspect="1"/>
          </p:cNvPicPr>
          <p:nvPr/>
        </p:nvPicPr>
        <p:blipFill>
          <a:blip r:embed="rId2"/>
          <a:srcRect l="16626" r="1662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应收账款周转率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企业营运能力分析方法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通过对企业连续多年的财务报表数据进行观察和分析，揭示各项指标的增减变动趋势及其原因。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时间序列分析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370" r="2937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移动平均法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01" r="1350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指数平滑法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743" r="1174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消除季节性因素和不规则变动对时间序列数据的影响，更准确地反映长期趋势。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利用历史数据的加权平均数对未来进行预测，适用于具有稳定趋势和周期性的数据。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趋势分析法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https://d.book118.com/486130210020010045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2024-09-13T18:27:25.618</cp:lastPrinted>
  <dcterms:created xsi:type="dcterms:W3CDTF">2024-09-13T10:27:25Z</dcterms:created>
  <dcterms:modified xsi:type="dcterms:W3CDTF">2024-09-13T10:27:27Z</dcterms:modified>
</cp:coreProperties>
</file>