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1A3EB-E1D5-4778-A305-A92F6F62D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B6B81-118A-4E17-8FE1-A12DF702E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B4536-C903-4DE2-8DDC-23DD4B146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922033-D464-454C-A310-5EF482880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E90954-CA2C-47F0-8AF8-54F1EABC4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6669C7-B2F9-4BEC-BB02-D1D522283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4C1CA9-A1C8-4B01-8D52-22B2CD845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B2C7C-1257-4AD7-A3EA-A85178174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5A02D8-8F9F-41D8-9D4F-BDEEF488F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2427D-5CFA-4116-BCBE-9D9EB0C1B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400B4-55FE-43D2-A3F4-9FBBBF42B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1341232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2023年化工厂化验员工作总结报告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化验工作完成情况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技能提升与学习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工作中的挑战与解决方案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工作建议与展望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附录（如有）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对2023年化工厂化验员的工作进行全面总结，分析工作成果和不足，提出改进建议。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随着化工行业的快速发展，化工厂化验员的工作越来越重要。为了提高工作效率和准确性，需要不断总结经验，优化工作流程。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对化工厂原料、中间体和产品的质量进行检测和分析，确保生产过程中的安全与质量。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准确、及时、安全地进行化验分析，严格遵守操作规程，确保数据真实可靠。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全年完成化验项目数千项，为生产提供了有力支持，保障了产品质量和安全。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化验工作完成情况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定期对化验室仪器设备进行维护和校准，确保化验结果的准确性。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参与制定化验操作规程和标准，提高化验工作的规范性和效率。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完成原料、中间产品及成品的化验分析，确保产品质量和生产过程的安全稳定。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日常化验任务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针对新产品或新工艺，开展特定的化验项目，为研发和生产部门提供有力支持。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针对生产过程中出现的质量问题，进行深入的化验分析，协助查找原因并制定解决方案。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参与对外合作项目，根据合作方要求进行特定化验项目的合作与交流。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特殊化验项目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严格遵守化验操作规程，确保化验数据的真实性和可靠性。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对化验数据进行复核和审核，及时发现并纠正误差，避免数据误导。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参与化验数据的统计分析，为生产优化和产品改进提供科学依据。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化验数据准确性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技能提升与学习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通过参加培训和自我学习，我掌握了高效液相色谱法在化验工作中的应用，提高了分析准确性和效率。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为了满足某些特殊化合物的分析需求，我学习了荧光光谱分析技术，并成功应用于实际样品测定。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新化验方法学习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学习荧光光谱分析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掌握高效液相色谱法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熟练操作气相色谱仪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经过长时间实践和不断摸索，我对气相色谱仪的操作更加熟练，缩短了样品分析时间。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掌握质谱仪使用技巧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通过参加培训和经验积累，我掌握了质谱仪的基本原理和使用技巧，为复杂样品分析提供了有力支持。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仪器操作技能提升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积极参与团队项目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在团队合作项目中，我充分发挥自身专业优势，与团队成员紧密协作，共同完成项目目标。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有效沟通交流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在工作中，我注重与同事之间的沟通交流，及时分享经验和解决问题，促进了团队和谐与工作效率提升。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团队合作与沟通技巧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https://d.book118.com/486134123221010042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2024-09-10T11:21:40.267</cp:lastPrinted>
  <dcterms:created xsi:type="dcterms:W3CDTF">2024-09-10T03:21:40Z</dcterms:created>
  <dcterms:modified xsi:type="dcterms:W3CDTF">2024-09-10T03:21:42Z</dcterms:modified>
</cp:coreProperties>
</file>