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513A6-B735-4A8B-90A1-3D9B5A7AB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199B9-A14C-476E-A81A-6579B69E4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D326A-CCBA-40D0-811D-B7D0AAEA9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7210C-ABD6-466B-B8F1-217673C78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EFA1EC-138A-43DA-88E3-A8A99543B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36456F-9A1D-445A-B127-060D70DB6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78944F-8838-444E-8FC3-4315E4ADE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77E5F-4D54-4237-8A93-BF6404655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D384F-44BA-477A-AF8C-BEA79C6F1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E99E9-5A70-4FF2-A006-5E62C0D40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E2A78-932B-47E4-A53C-B94A80BFD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4003023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实习生护理查房培训PPT\n## 1.护理查房的基本概念与重要性\n### 1.1护理查房的目的和意义\n### 1.2护理查房的对象和范围\n### 1.3护理查房对实习生培养的重要性\n## 2.实习生护理查房的基本流程与要求\n### 2.1护理查房的准备工作\n### 2.2护理查房的实施步骤\n### 2.3护理查房后的总结与反馈\n## 3.实习生护理查房中的沟通技巧与注意事项\n### 3.1护理查房中的有效沟通技巧\n### 3.2护理查房中的礼仪与注意事项\n### 3.3处理病人抱怨与投诉的技巧\n## 4.实习生护理查房中的临床技能实践\n### 4.1护理查房中的基本护理操作实践\n### 4.2护理查房中的护理诊断与措施制定\n### 4.3护理查房中的病人教育与健康指导\n## 5.实习生护理查房中的团队协作与角色定位\n### 5.1护理查房中的团队协作与分工\n### 5.2实习生在护理查房中的角色定位\n### 5.3与医护团队协作的沟通与协调\n## 6.实习生护理查房中的问题与解决方案\n### 6.1护理查房中常见的问题与挑战\n### 6.2实习生护理查房中的问题解决策略\n### 6.3不断提高实习生护理查房的能力与水平\n## 7.实习生护理查房的实践案例与分析\n### 7.1优秀实习生护理查房案例分析\n### 7.2实习生护理查房中的失误与教训\n### 7.3从案例中学习的经验与启示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实习生护理查房培训PPT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护理查房的基本概念与重要性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及时发现和解决病人的护理问题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提高病人的满意度和舒适度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促进护理团队的协作和沟通</a:t>
                </a:r>
                <a:endParaRPr/>
              </a:p>
            </p:txBody>
          </p:sp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</p:txBody>
          </p:sp>
        </p:grpSp>
        <p:grpSp>
          <p:nvGrpSpPr>
            <p:cNvPr id="27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熟悉护理查房的基本流程和要求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掌握护理查房中的沟通技巧和临床技能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培养实习生的团队协作和角色定位意识</a:t>
                </a:r>
                <a:endParaRPr/>
              </a:p>
            </p:txBody>
          </p:sp>
          <p:sp>
            <p:nvSpPr>
              <p:cNvPr id="2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培养实习生的临床能力</a:t>
                </a:r>
                <a:endParaRPr/>
              </a:p>
            </p:txBody>
          </p:sp>
        </p:grpSp>
        <p:grpSp>
          <p:nvGrpSpPr>
            <p:cNvPr id="27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了解病人的病情和治疗方案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及时发现和处理医疗问题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提高医疗护理的整体效果</a:t>
                </a:r>
                <a:endParaRPr/>
              </a:p>
            </p:txBody>
          </p:sp>
          <p:sp>
            <p:nvSpPr>
              <p:cNvPr id="2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促进医护合作</a:t>
                </a:r>
                <a:endParaRPr/>
              </a:p>
            </p:txBody>
          </p:sp>
        </p:grpSp>
      </p:grpSp>
      <p:pic>
        <p:nvPicPr>
          <p:cNvPr id="28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护理查房的对象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住院病人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急诊病人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重症病人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护理查房的范围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病人的生命体征和病情变化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病人的护理需求和护理措施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病人的教育与健康指导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护理查房的对象和范围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护理查房对实习生培养的重要性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培养实习生的临床思维能力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通过护理查房发现病人的护理问题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分析病人的护理需求和护理措施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制定病人的护理计划和目标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培养实习生的沟通能力和团队协作能力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与病人进行有效的沟通和交流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与护理团队进行协作和分工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与医生进行沟通和协调，共同提高医疗护理效果</a:t>
                </a:r>
                <a:endParaRPr/>
              </a:p>
            </p:txBody>
          </p:sp>
          <p:pic>
            <p:nvPicPr>
              <p:cNvPr id="3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实习生护理查房的基本流程与要求</a:t>
            </a:r>
            <a:endParaRPr/>
          </a:p>
        </p:txBody>
      </p:sp>
      <p:sp>
        <p:nvSpPr>
          <p:cNvPr id="3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护理查房的准备工作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了解病人的病情和治疗方案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阅读病历和护理记录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了解病人的病情变化和治疗效果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了解病人的护理需求和护理措施</a:t>
                </a:r>
                <a:endParaRPr/>
              </a:p>
            </p:txBody>
          </p:sp>
          <p:pic>
            <p:nvPicPr>
              <p:cNvPr id="3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熟悉护理查房的基本流程和要求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了解护理查房的目的和意义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掌握护理查房的实施步骤和总结反馈方法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准备护理查房所需的物品和设备</a:t>
                </a:r>
                <a:endParaRPr/>
              </a:p>
            </p:txBody>
          </p:sp>
          <p:pic>
            <p:nvPicPr>
              <p:cNvPr id="3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4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4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4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汇报病人的基本信息和历史病史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汇报病人的病情变化和治疗过程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汇报病人的护理需求和护理措施</a:t>
                </a:r>
                <a:endParaRPr/>
              </a:p>
            </p:txBody>
          </p:sp>
          <p:sp>
            <p:nvSpPr>
              <p:cNvPr id="3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病史汇报</a:t>
                </a:r>
                <a:endParaRPr/>
              </a:p>
            </p:txBody>
          </p:sp>
        </p:grpSp>
        <p:grpSp>
          <p:nvGrpSpPr>
            <p:cNvPr id="34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4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观察病人的生命体征和病情变化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检查病人的护理需求和护理措施的实施情况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评估病人的教育与健康指导效果</a:t>
                </a:r>
                <a:endParaRPr/>
              </a:p>
            </p:txBody>
          </p:sp>
          <p:sp>
            <p:nvSpPr>
              <p:cNvPr id="34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查体评估</a:t>
                </a:r>
                <a:endParaRPr/>
              </a:p>
            </p:txBody>
          </p:sp>
          <p:sp>
            <p:nvSpPr>
              <p:cNvPr id="34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4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5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分析病人的护理问题和护理需求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制定病人的护理计划和目标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总结护理查房的效果和收获</a:t>
                </a:r>
                <a:endParaRPr/>
              </a:p>
            </p:txBody>
          </p:sp>
          <p:sp>
            <p:nvSpPr>
              <p:cNvPr id="35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讨论与总结</a:t>
                </a:r>
                <a:endParaRPr/>
              </a:p>
            </p:txBody>
          </p:sp>
          <p:sp>
            <p:nvSpPr>
              <p:cNvPr id="35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护理查房的实施步骤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护理查房的总结</a:t>
                </a:r>
                <a:endParaRPr/>
              </a:p>
            </p:txBody>
          </p:sp>
          <p:sp>
            <p:nvSpPr>
              <p:cNvPr id="3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总结护理查房的目的和意义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总结护理查房的实施步骤和效果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总结护理查房中的问题和改进措施</a:t>
                </a:r>
                <a:endParaRPr/>
              </a:p>
            </p:txBody>
          </p:sp>
          <p:sp>
            <p:nvSpPr>
              <p:cNvPr id="3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护理查房的反馈</a:t>
                </a:r>
                <a:endParaRPr/>
              </a:p>
            </p:txBody>
          </p:sp>
          <p:sp>
            <p:nvSpPr>
              <p:cNvPr id="3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将护理查房的结果反馈给医生和护理团队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将护理查房中的问题和建议反馈给相关责任人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将护理查房的经验和教训反馈给实习生</a:t>
                </a:r>
                <a:endParaRPr/>
              </a:p>
            </p:txBody>
          </p:sp>
          <p:sp>
            <p:nvSpPr>
              <p:cNvPr id="3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护理查房后的总结与反馈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实习生护理查房中的沟通技巧与注意事项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https://d.book118.com/486140030235010102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实习生护理查房培训PPT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2024-09-27T23:15:03.997</cp:lastPrinted>
  <dcterms:created xsi:type="dcterms:W3CDTF">2024-09-27T15:15:04Z</dcterms:created>
  <dcterms:modified xsi:type="dcterms:W3CDTF">2024-09-27T15:15:05Z</dcterms:modified>
</cp:coreProperties>
</file>