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A3D79-1B23-459C-9DD1-5D551924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77E50-10F2-486F-813B-912BE5B66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A43BD-996A-40F1-9E1E-83BE55966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045BF-8229-447C-ADE9-79161DF93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E66E43-3EE1-418C-83D2-4A0619C1D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D8886-B1BC-499D-9894-BF51C9068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DDA86-EF0B-49A4-9522-EFF8C1784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4FB3D-C58A-44F3-B5F9-1D185B885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55963-C4DD-4C61-95DC-031FA69D6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7A12B-B283-458A-A8D4-AADE537DF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F4846-DA81-4C7F-B1FB-74B2E062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4100301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管理统计学统计数据的搜集与整理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统计数据搜集概述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统计数据搜集的过程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统计数据整理概述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统计数据整理的过程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统计数据搜集与整理中的注意事项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管理统计学在统计数据搜集与整理中的应用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统计数据搜集概述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统计数据是制定政策、计划和决策的重要依据，通过搜集相关数据可以了解实际情况，为决策者提供有力支持。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统计数据可用于监测社会经济现象的发展变化，评估政策实施效果，及时发现问题并采取相应措施。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0" r="167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统计数据是学术研究的重要基础，通过搜集和分析数据可以揭示事物之间的内在联系和规律，推动学科发展。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统计数据搜集的意义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可比性原则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统计数据搜集的原则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942" r="249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8" b="1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明确搜集数据的目的和需求，确保所搜集的数据与研究或决策目标密切相关。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尽可能全面地搜集与研究或决策目标相关的所有数据，避免遗漏重要信息。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及时搜集最新数据，确保数据的时效性和准确性。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确保所搜集的数据在不同时间和空间上具有可比性，以便进行横向和纵向对比分析。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在研究总体中选择具有代表性的单位或案例进行调查，以揭示总体的一般特征。典型调查结果具有启发性，但可能不够精确。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对研究总体进行全面调查，获取全面、详细的数据资料。普查结果准确度高，但成本较高、时间较长。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从研究总体中随机抽取一部分样本进行调查，根据样本数据推断总体特征。抽样调查成本较低、速度较快，但可能存在一定误差。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对研究总体中的重点单位或重点问题进行深入调查，获取详细数据资料。重点调查结果较为准确，但可能不够全面。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统计数据搜集的方法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统计数据搜集的过程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明确要研究的问题或目标，以及所需的数据类型和精度。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确定调查目标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确定要调查的总体范围，包括地理区域、人口特征、行业领域等。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定义调查对象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明确调查目的和对象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9" r="1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根据调查目的和对象，设计问卷的问题、选项和格式，确保问卷内容的针对性和有效性。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为问卷中的问题和选项制定编码规则，以便后续数据录入和分析。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设计调查问卷或表格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制定编码规则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选择调查方式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根据调查目的、对象和资源情况，选择合适的调查方式，如普查、抽样调查、重点调查等。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确定样本量和抽样方法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如需进行抽样调查，应确定合适的样本量和抽样方法，以确保样本的代表性和可靠性。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确定调查方式和范围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组建专业的调查团队，包括调查员、督导员和数据录入员等，并进行培训和指导。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组建调查团队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实施现场调查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数据录入和整理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按照调查计划和要求，进行现场调查和数据搜集工作，确保数据的准确性和完整性。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对搜集到的数据进行录入、编码和整理，以便后续的数据分析和挖掘。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实施调查和搜集数据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统计数据整理概述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经过整理的数据能够更直观地反映实际情况，为决策者提供有力支持。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通过数据整理，可以消除原始数据中的错误、异常值和重复数据，提高数据的准确性和一致性。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整理后的数据更加规范、结构化，有利于进行各种统计分析和数据挖掘。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统计数据整理的意义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确保整理后的数据与原始数据保持一致，避免在整理过程中引入新的错误。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一致性原则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对于相同类型的数据，应采用统一的整理方法和标准，确保数据之间具有可比性。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在整理数据时，应保留所有重要信息，避免丢失可能对分析产生影响的数据。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统计数据整理的原则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886" r="788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统计数据整理的方法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包括检查数据一致性，处理无效值和缺失值等。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将数据按照一定的规则分成不同的组或类别，以便进行分组比较和分析。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例如对数据进行标准化、归一化或离散化等处理，以适应不同的分析需求。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利用图表、图像等方式展示数据，帮助用户更直观地理解数据分布和规律。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https://d.book118.com/486141003014010043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2024-09-10T20:31:35.794</cp:lastPrinted>
  <dcterms:created xsi:type="dcterms:W3CDTF">2024-09-10T12:31:35Z</dcterms:created>
  <dcterms:modified xsi:type="dcterms:W3CDTF">2024-09-10T12:31:38Z</dcterms:modified>
</cp:coreProperties>
</file>