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594E5-0105-4C96-9FF8-E15F6CA9B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415CF-6F13-4728-89CC-B3E04C38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EDAFA-7A3E-416D-B2F1-164596EB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E5A19-13E5-47CD-8954-0728B8B66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D5374-2D26-45E0-B940-A26946FA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C4C68-9F41-459D-A308-379F0A9B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F571A-7C5E-4EB9-A96A-88C27773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15647-4C31-4DEF-ABFD-8F9AD8549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5054E-0E88-472A-8CBD-E4275144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94CB2-C030-4A7E-A4F9-FCF061286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91D63-88F3-4FA8-9098-F1B66CA60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43243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名企的KPI绩效管理操作手册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KPI绩效管理概述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设定合理的KPI指标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KPI数据收集与整理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KPI绩效评估与反馈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KPI结果应用与改进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KPI绩效管理概述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是衡量企业战略实施效果的关键量化指标，用于评估员工、团队或组织在达成目标过程中的绩效表现。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明确目标、量化评估、及时反馈、持续改进，将企业战略转化为具体的、可衡量的行动计划，确保组织和个人目标与企业战略保持一致。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KPI定义及作用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名企KPI实践案例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谷歌OKR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谷歌采用目标与关键成果法（OKR），通过设定具有挑战性的目标和关键成果领域，激发员工创新和自主性，实现高速增长。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亚马逊KPI体系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亚马逊建立以客户满意度为核心的KPI体系，通过追踪订单缺陷率、配送速度、客户反馈等指标，持续优化客户体验。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腾讯KPI考核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腾讯采用多维度的KPI考核体系，包括业绩、能力、价值观等方面，确保员工个人发展与公司整体战略保持一致。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绩效管理应以企业战略为导向，确保员工和团队的努力方向与企业战略保持一致。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将企业战略分解为具体的、可衡量的KPI，有助于员工理解和执行企业战略。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通过绩效管理的反馈和持续改进机制，不断优化企业战略和KPI体系，提高企业竞争力。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绩效管理与企业战略关系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设定合理的KPI指标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根据企业战略目标和年度计划，确定关键业务领域，如市场份额、销售收入、客户满意度等。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战略目标分解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明确各部门在关键业务领域中的职责和定位，确保KPI指标与部门职责相匹配。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确定关键业务领域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优先选择可量化的绩效指标，如销售额、利润率、客户满意度指数等，确保评估的客观性和准确性。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对于难以量化的重要工作成果，可采用定性指标进行评估，如创新能力、团队协作、市场影响力等。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提炼关键绩效指标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定性指标为辅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量化指标为主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指标权重分配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根据各项指标的重要程度和企业战略导向，合理分配权重，体现不同指标在整体绩效评估中的不同作用。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评分标准制定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针对各项KPI指标，制定具体的评分标准，包括目标值、达标值、挑战值等，确保评估的公正性和一致性。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制定指标权重和评分标准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KPI数据收集与整理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企业内部的数据库、业务系统、财务报表等，通过API接口或数据导出功能进行采集。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市场调研、竞争对手分析、行业报告等，通过爬虫技术或第三方数据服务商进行采集。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针对需要实时监控的KPI指标，如销售额、用户活跃度等，通过实时数据流处理技术进行采集。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数据来源及采集方法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数据去重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数据清洗与整理技巧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112" r="171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对于重复的数据记录进行去重处理，避免对分析结果产生干扰。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将不同格式或类型的数据转换为统一的格式或类型，方便后续的数据分析和可视化。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对于缺失的数据值，根据具体情况采用插值、删除或标记等方法进行处理。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对于明显偏离正常范围的异常数据值，采用删除、替换或标记等方法进行处理。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https://d.book118.com/486143243055010035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2024-09-05T02:36:08.299</cp:lastPrinted>
  <dcterms:created xsi:type="dcterms:W3CDTF">2024-09-04T18:36:08Z</dcterms:created>
  <dcterms:modified xsi:type="dcterms:W3CDTF">2024-09-04T18:36:10Z</dcterms:modified>
</cp:coreProperties>
</file>