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2479F-CBB7-4766-A071-2080215F4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AF169-2CE0-4CC5-A7B6-D4B8201C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CDB43-29B9-43E9-9CBF-401D0BFA6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E4D9D-446E-4BF7-9136-F940AFD05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6A7F2-83B4-4D46-BDB7-AEBBA52A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C5F22C-45DD-41C1-86A3-8B7CD0914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443C3-B052-4B51-985F-176223FA2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20A17-8D5A-4B18-8241-5270466A2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9F9D72-8923-4DAB-9325-40E011C7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51192-149C-47DE-A4C6-D74194F57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0D71CF-481B-4FE6-9267-EAC3DD7D8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14522110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电磁辐射实验观察电磁波的辐射和吸收特性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数据分析与结果展示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实验误差来源及改进措施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实验结论与应用前景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探究电磁波的辐射特性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通过实验观察电磁波在不同条件下的辐射情况，了解其传播规律、辐射强度等特性。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研究电磁波的吸收特性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分析电磁波在不同介质中的吸收情况，研究其吸收系数、吸收机制等。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验证电磁波理论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通过实验数据与电磁波理论的对比，验证电磁波理论的正确性，加深对电磁波本质的理解。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变化的电场和磁场相互激发，形成电磁波并向外传播。电磁波的辐射强度与场源的性质、距离、环境等因素有关。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当电磁波传播到介质中时，会与介质中的电子、原子等微观粒子相互作用，导致能量被吸收。吸收程度取决于介质的性质、电磁波的频率等因素。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电磁波辐射与吸收基本原理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电磁波吸收原理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电磁波辐射原理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测量到电磁波的吸收情况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通过测量电磁波在介质中的传播距离、能量衰减等数据，可以分析出介质对电磁波的吸收程度。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验证电磁波理论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将实验数据与电磁波理论进行对比分析，可以验证电磁波理论的正确性，并加深对电磁波本质的理解。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观察到电磁波的辐射现象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在适当的实验条件下，能够观察到电磁波从场源向周围空间传播的过程，以及其在不同介质中的传播情况。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实验预期结果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实验设备与材料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724" r="2072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633" r="1763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高频电磁波发射器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发射器类型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可调，覆盖多个频段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发射频率范围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可调，最大可达数百瓦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发射功率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定向或全向，用于辐射电磁波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发射天线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电磁波发射器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宽带电磁波接收器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接收频率范围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与发射器相匹配，覆盖多个频段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接收灵敏度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高灵敏度，可检测微弱信号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接收天线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定向或全向，用于接收电磁波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电磁波接收器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实验在无遮挡的自由空间进行，以减小干扰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自由空间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可调，最大可达数百米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传播距离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考虑大气条件、温度、湿度等对电磁波传播的影响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电磁波传播介质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用于分析接收到的电磁波信号，包括频率、幅度、相位等参数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信号分析仪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显示电磁波的波形，便于观察和分析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示波器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实时记录实验数据，包括发射功率、接收信号强度、传播距离等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用于实验控制、数据分析和处理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计算机与软件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测量与记录设备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实验步骤与方法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发射器类型选择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根据实验需求，选择合适的电磁波发射器，如微波发射器、射频发射器等。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发射频率与功率设置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根据实验要求，设置发射器的发射频率和功率。确保发射器在正常工作范围内，避免过高或过低的频率和功率影响实验结果。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发射器校准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在实验前对发射器进行校准，确保发射的电磁波符合实验要求。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发射器设置与调整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17" r="14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接收器校准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在实验前对接收器进行校准，确保接收到的电磁波数据准确可靠。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接收器类型选择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根据实验需求，选择合适的电磁波接收器，如微波接收器、射频接收器等。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接收频率与灵敏度设置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根据实验要求，设置接收器的接收频率和灵敏度。确保接收器能够准确接收并测量到发射器发出的电磁波。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接收器设置与调整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使用合适的测量设备，如示波器、频谱分析仪等，对发射器和接收器之间的电磁波进行测量。记录测量数据，包括电磁波的幅度、频率、相位等信息。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数据测量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将测量得到的数据进行详细记录，包括实验条件、测量设备参数、测量时间等信息。确保数据记录完整、准确。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对测量数据进行统计分析，计算电磁波的辐射强度、吸收系数等关键参数。通过数据分析，揭示电磁波的辐射和吸收特性。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数据测量与记录方法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https://d.book118.com/486145221102010033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2024-09-01T22:46:27.447</cp:lastPrinted>
  <dcterms:created xsi:type="dcterms:W3CDTF">2024-09-01T14:46:27Z</dcterms:created>
  <dcterms:modified xsi:type="dcterms:W3CDTF">2024-09-01T14:46:29Z</dcterms:modified>
</cp:coreProperties>
</file>