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87FFD-BCBA-4190-8494-CF546FE45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87438-215D-4355-8E87-49DBF0D4C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92883-8C0D-49A5-A654-4AD0BF036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95F50-6752-4C16-9BCA-3E8084931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8255E5-5AEA-4417-97D6-C01C421CB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38724B-1B00-4AF2-9512-A99D126E1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AC080E-DC8E-4116-A7FB-6B7893737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D93C4-0E6B-4C5D-AE70-84AE8D87E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706C7-4432-44B4-80BD-020EB5317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024AB-4301-474A-8CF0-50198506E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AA6ED-B064-4A72-A1B0-418CFEBDF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50013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我和书的故事演讲稿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我的阅读历程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对我影响深远的书籍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阅读带给我的改变与成长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阅读在现代社会中的意义与价值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如何培养良好的阅读习惯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我是一名热爱阅读的读书人，从小与书为伴，书籍是我成长过程中的良师益友。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我喜欢各种类型的书籍，从小说、历史到科学、哲学，阅读丰富了我的知识和精神世界。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阅读经历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小时候，父母为我买了许多儿童读物，这些书籍激发了我对阅读的兴趣和热爱。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阅读启蒙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阅读感悟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随着年龄的增长，我的阅读范围逐渐扩大，书籍帮助我开阔了视野，增长了见识。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通过阅读，我深刻领悟到了知识的力量和人生的意义，书籍成为我人生路上的指引灯塔。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分享主题：我和书的故事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我的阅读历程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38" r="218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童话故事开启想象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在我童年时期，父母为我买了许多童话故事书，如《安徒生童话》、《格林童话》等，这些故事书开启了我的想象空间，让我沉浸在奇幻的世界里。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图文并茂的科普读物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除了童话故事，我还喜欢阅读一些图文并茂的科普读物，如《恐龙世界》、《宇宙探秘》等，这些书籍满足了我对未知世界的好奇心。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阅读带来的快乐时光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每当我翻开书本，都能感受到一种无法言喻的快乐，那些文字仿佛有魔力，带领我进入另一个世界。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童年时期的阅读启蒙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青春文学引发共鸣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进入青少年时期，我开始偏爱阅读青春文学作品，如《哈利波特》、《暮光之城》等，这些故事中的主人公和我年纪相仿，他们的经历和情感引发了我的强烈共鸣。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历史书籍拓宽视野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除了青春文学，我还对历史书籍产生了浓厚兴趣，如《史记》、《世界历史》等，通过阅读这些书籍，我逐渐了解了人类社会的发展历程和文明成果。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阅读带来的思考与成长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青少年时期的阅读不仅丰富了我的课余生活，更让我学会了思考和判断。在阅读过程中，我逐渐形成了自己的价值观和世界观。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青少年时期的阅读偏好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经典名著提升素养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成年后，我开始有意识地阅读一些经典名著，如《红楼梦》、《百年孤独》等，这些作品不仅提升了我的文学素养，更让我领略到了大师们的思想深度和艺术魅力。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专业书籍助力职业发展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为了更好地适应职场和拓展知识面，我选择阅读一些与职业相关的专业书籍和行业报告，这些阅读为我的职业发展提供了有力支持。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阅读带来的心灵慰藉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在忙碌的生活中，阅读成为了我寻找心灵慰藉的重要途径。每当我感到疲惫或迷茫时，翻开一本书就能让我暂时忘却烦恼，沉浸在知识的海洋中。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成年后的阅读选择与感悟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对我影响深远的书籍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这本书通过讲述xxx的故事，让我深刻思考人生的意义和价值，明白生命的短暂和珍贵。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292" b="15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深刻的人生哲理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书中的xxx以其独特的人生观影响了我，让我更加珍惜当下，追求有意义的生活。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独特的人生观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阅读过程中，我不断反思自己的人生选择和价值取向，从而更加明确自己的目标和方向。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激发自我反思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《xxx》—启发我思考人生意义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《xxx》—帮助我面对困境与挑战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鼓舞人心的故事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书中讲述了xxx如何历经磨难，最终战胜困境的故事，给予我巨大的鼓舞和力量。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实用的建议与指导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书中的xxx为我提供了许多实用的建议和指导，帮助我在面对挑战时保持冷静和乐观。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增强内心力量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通过阅读这本书，我逐渐学会了如何在困境中保持坚韧不拔的精神，激发内心的力量。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书中的xxx以其真挚的情感表达打动了我，让我更加关注自己内心的真实感受。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真挚的情感表达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通过讲述xxx的善良行为，这本书让我意识到善良和爱的力量是无穷的，可以改变自己和周围的世界。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善良与爱的力量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在阅读过程中，我逐渐学会了如何倾听内心的声音，追求内心的真实与善良，实现自我和谐。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追求内心和谐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《xxx》—引导我追求内心真实与善良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阅读带给我的改变与成长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书籍提供了对各种主题的深入探讨，帮助我形成自己的见解和思考。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通过阅读，我得以跨越时空限制，领略古今中外的文化、思想、经历。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阅读使我接触到不同领域的知识，从而培养出更加全面的素养。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知识储备的丰富与拓展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https://d.book118.com/486150013233010054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2024-09-22T06:14:18.596</cp:lastPrinted>
  <dcterms:created xsi:type="dcterms:W3CDTF">2024-09-21T22:14:18Z</dcterms:created>
  <dcterms:modified xsi:type="dcterms:W3CDTF">2024-09-21T22:14:20Z</dcterms:modified>
</cp:coreProperties>
</file>