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2CB50A-B158-47EC-AF5F-FFA6A2AC3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D7B938-6B00-4F8D-B9E3-A8EDCB117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EA6D90-FB24-4A5E-A136-50E0A9FE3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AD4058-8FA1-4FE6-B29C-6584DB285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5233A4-D5CA-4A77-BE9D-ACB6AFDF7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0FB3D2-F3A3-4D95-AD31-66CB1650A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D876ED-F403-45CF-8827-79355F96C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27896A-D6B1-46AE-8986-46160A901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B076B6-6B18-429C-B4DD-67BACA9E7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CAB21-E97F-4C69-A3E9-49661DD7E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C93A7F-7082-45D7-A2D0-09B23921C6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15215312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新时代民营企业高质量党建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民营企业党建概述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新时代民营企业党建的核心任务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新时代民营企业高质量党建的实践路径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新时代民营企业高质量党建的挑战与对策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新时代民营企业高质量党建的案例分析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民营企业党建概述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民营企业是指非公有制企业，以非国家资本为主体，依法经营、自负盈亏的经济组织。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具有灵活性、创新性和市场适应性强的特点，是我国经济发展的重要力量。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民营企业的定义与特点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通过党建工作，引导企业贯彻落实党的路线方针政策，确保企业发展方向与国家战略相一致。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引领企业发展方向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党建工作有助于加强企业内部的组织建设、思想建设和作风建设，提高企业的整体素质和核心竞争力。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促进企业健康发展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 l="16500" r="16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党建工作有助于发挥党组织的桥梁纽带作用，维护职工合法权益，增强企业的凝聚力和向心力。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维护职工权益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党建在民营企业中的重要性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我国民营企业的党建工作经历了从初步探索、逐步发展、规范提高到创新发展的历程。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7667" r="17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随着新时代的发展，民营企业党建工作将更加注重高质量、专业化、创新性和实效性。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如何适应新时代的发展要求，提高民营企业党建工作的质量和水平，是当前亟待解决的问题。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民营企业党建的历史与发展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新时代民营企业党建的核心任务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加强党的政治建设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坚持党的领导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确保民营企业在党的领导下开展各项工作，坚决维护党中央权威和集中统一领导。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强化政治意识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引导民营企业家和员工增强“四个意识”，坚定“四个自信”，做到“两个维护”。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2625" r="12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在民营企业内部建立党的组织，实现党的组织和工作全覆盖。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建立健全组织体系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发挥党组织在民营企业的政治核心和战斗堡垒作用，推动企业发展。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发挥党组织作用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推进党的组织建设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加强理论学习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组织民营企业家和员工深入学习党的理论，提高思想觉悟和政治素养。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坚定理想信念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引导民营企业家和员工树立正确的世界观、人生观和价值观，坚定共产主义理想信念。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20563" r="20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深化党的思想建设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12437" r="1243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践行群众路线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深入了解员工需求，解决员工实际问题，增强员工归属感和凝聚力。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强化廉洁自律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加强廉洁教育，建立健全监督机制，防止和纠正不正之风。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优化党的作风建设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严格遵守党的纪律规定，对违纪违法行为严肃查处。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严明党的纪律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完善企业内部管理制度，确保各项决策和执行符合党的要求和国家法律法规。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强化制度建设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强化党的纪律建设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https://d.book118.com/486152153123010052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2024-09-18T22:47:54.516</cp:lastPrinted>
  <dcterms:created xsi:type="dcterms:W3CDTF">2024-09-18T14:47:54Z</dcterms:created>
  <dcterms:modified xsi:type="dcterms:W3CDTF">2024-09-18T14:47:56Z</dcterms:modified>
</cp:coreProperties>
</file>