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1CB4D3-FAEC-4D61-9EAB-C8ED777C12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74AB5C-E95A-48CA-8D6E-77A5D1C68C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D8751F-65C2-454B-BAAE-A371F14DD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162391-4748-4973-A948-66FE0DB428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F9C4DB0-2564-49EE-9BDB-46D6F3A033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B42133A-A043-4FF6-A2AC-110FD1E329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03D407D-288E-4118-A4E7-8998D44A91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17679E-B837-40CA-97C3-7BFE04CC6F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852771-B57F-4B2A-B406-644839161B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B7FA70-7EF9-4BB2-8D8E-F1506E3A4E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3ED8CD-F3DA-4C8E-BE30-E17BB88566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Relationship Id="rId3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Relationship Id="rId3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6152230021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肺炎专科护理PPT课件\n## 1.肺炎的基本概念与分类\n### 1.1肺炎的定义与发病原因\n### 1.2肺炎的分类及其特点\n### 1.3肺炎的发病机制与病理生理\n## 2.肺炎的临床表现与诊断\n### 2.1肺炎的临床症状与体征\n### 2.2肺炎的实验室检查与诊断方法\n### 2.3肺炎的影像学检查与诊断\n## 3.肺炎的药物治疗与护理\n### 3.1肺炎的药物治疗原则与方案\n### 3.2肺炎的护理措施与对症治疗\n### 3.3肺炎的抗生素治疗与抗病毒治疗\n## 4.肺炎的预防与康复\n### 4.1肺炎的预防措施与疫苗接种\n### 4.2肺炎的康复治疗与康复护理\n### 4.3肺炎的健康教育与健康促进\n## 5.肺炎的护理管理与团队协作\n### 5.1肺炎的护理管理体系与质量控制\n### 5.2肺炎的团队协作与多学科协作\n### 5.3肺炎的护理教育与培训\n## 6.肺炎的病例分析与实践\n### 6.1肺炎的典型病例分析与讨论\n### 6.2肺炎的护理实践与案例分析\n### 6.3肺炎的护理经验与教训总结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/>
              <a:t>肺炎专科护理PPT课件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肺炎的基本概念与分类</a:t>
            </a:r>
            <a:endParaRPr/>
          </a:p>
        </p:txBody>
      </p:sp>
      <p:sp>
        <p:nvSpPr>
          <p:cNvPr id="13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肺炎是指肺部组织发炎的病状</a:t>
                </a:r>
                <a:endParaRPr/>
              </a:p>
            </p:txBody>
          </p:sp>
          <p:sp>
            <p:nvSpPr>
              <p:cNvPr id="22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主要由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病原体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感染引起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可以是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细菌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病毒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真菌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发病原因包括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免疫力下降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环境因素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</a:t>
                </a:r>
                <a:endParaRPr/>
              </a:p>
            </p:txBody>
          </p:sp>
          <p:sp>
            <p:nvSpPr>
              <p:cNvPr id="23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肺炎的发病原因</a:t>
                </a:r>
                <a:endParaRPr/>
              </a:p>
            </p:txBody>
          </p:sp>
          <p:sp>
            <p:nvSpPr>
              <p:cNvPr id="23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细菌感染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：如肺炎链球菌、肺炎克雷伯菌等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病毒感染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：如流感病毒、新型冠状病毒等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真菌感染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：如肺曲霉病、念珠菌肺炎等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其他原因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：如吸入有毒气体、长期吸烟等</a:t>
                </a:r>
                <a:endParaRPr/>
              </a:p>
            </p:txBody>
          </p:sp>
          <p:sp>
            <p:nvSpPr>
              <p:cNvPr id="23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肺炎的定义与发病原因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肺炎的分类</a:t>
                </a:r>
                <a:endParaRPr/>
              </a:p>
            </p:txBody>
          </p:sp>
          <p:sp>
            <p:nvSpPr>
              <p:cNvPr id="24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按病因分类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：细菌性肺炎、病毒性肺炎、真菌性肺炎等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按病程分类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：急性肺炎、慢性肺炎、反复发作性肺炎等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按病变部位分类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：大叶性肺炎、小叶性肺炎、间质性肺炎等</a:t>
                </a:r>
                <a:endParaRPr/>
              </a:p>
            </p:txBody>
          </p:sp>
          <p:sp>
            <p:nvSpPr>
              <p:cNvPr id="24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肺炎的特点</a:t>
                </a:r>
                <a:endParaRPr/>
              </a:p>
            </p:txBody>
          </p:sp>
          <p:sp>
            <p:nvSpPr>
              <p:cNvPr id="25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起病急骤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：病程短，症状明显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发热、咳嗽、咳痰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：为主要症状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肺泡、细支气管炎症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：为主要病变部位</a:t>
                </a:r>
                <a:endParaRPr/>
              </a:p>
            </p:txBody>
          </p:sp>
          <p:sp>
            <p:nvSpPr>
              <p:cNvPr id="25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肺炎的分类及其特点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肺炎的发病机制与病理生理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6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肺炎的发病机制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病原体侵入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：通过呼吸道、血液等途径侵入肺部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炎症反应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：机体产生炎症反应，导致肺组织损伤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肺泡、细支气管炎症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：为主要病变部位</a:t>
                </a:r>
                <a:endParaRPr/>
              </a:p>
            </p:txBody>
          </p:sp>
          <p:pic>
            <p:nvPicPr>
              <p:cNvPr id="26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肺炎的病理生理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肺泡充血、水肿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：影响肺泡换气功能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炎症细胞浸润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：导致肺组织损伤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肺功能减退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：影响气体交换功能</a:t>
                </a:r>
                <a:endParaRPr/>
              </a:p>
            </p:txBody>
          </p:sp>
          <p:pic>
            <p:nvPicPr>
              <p:cNvPr id="27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7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肺炎的临床表现与诊断</a:t>
            </a:r>
            <a:endParaRPr/>
          </a:p>
        </p:txBody>
      </p:sp>
      <p:sp>
        <p:nvSpPr>
          <p:cNvPr id="27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肺炎的临床症状</a:t>
                </a:r>
                <a:endParaRPr/>
              </a:p>
            </p:txBody>
          </p:sp>
          <p:sp>
            <p:nvSpPr>
              <p:cNvPr id="28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：为主要症状，体温可达38℃以上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咳嗽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：为常见症状，可伴有咳痰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咳痰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：为常见症状，可呈黄色、绿色等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胸痛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：为常见症状，与炎症侵犯胸膜有关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呼吸困难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：为严重症状，与肺功能减退有关</a:t>
                </a:r>
                <a:endParaRPr/>
              </a:p>
            </p:txBody>
          </p:sp>
          <p:sp>
            <p:nvSpPr>
              <p:cNvPr id="28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肺炎的体征</a:t>
                </a:r>
                <a:endParaRPr/>
              </a:p>
            </p:txBody>
          </p:sp>
          <p:sp>
            <p:nvSpPr>
              <p:cNvPr id="28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呼吸急促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：呼吸频率增快，&gt;20次/分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肺部啰音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：炎症部位可闻及湿啰音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叩诊浊音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：肺部炎症部位叩诊呈浊音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胸廓畸形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：严重肺炎可导致胸廓畸形</a:t>
                </a:r>
                <a:endParaRPr/>
              </a:p>
            </p:txBody>
          </p:sp>
          <p:sp>
            <p:nvSpPr>
              <p:cNvPr id="28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肺炎的临床症状与体征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肺炎的实验室检查与诊断方法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9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9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肺炎的实验室检查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血常规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：白细胞计数增高，中性粒细胞比例增高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痰液检查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：痰液培养、痰液涂片检查等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血液生化检查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：C反应蛋白、血沉等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影像学检查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：胸部X线、胸部CT等</a:t>
                </a:r>
                <a:endParaRPr/>
              </a:p>
            </p:txBody>
          </p:sp>
          <p:pic>
            <p:nvPicPr>
              <p:cNvPr id="30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0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0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肺炎的诊断方法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病史、症状、体征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：了解病史，观察症状、体征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实验室检查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：进行相关实验室检查，辅助诊断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影像学检查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：胸部X线、胸部CT等，明确病变部位、范围</a:t>
                </a:r>
                <a:endParaRPr/>
              </a:p>
            </p:txBody>
          </p:sp>
          <p:pic>
            <p:nvPicPr>
              <p:cNvPr id="30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0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肺炎的影像学检查与诊断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1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1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肺炎的影像学检查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胸部X线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：为常用检查方法，可显示肺部炎症部位、范围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胸部CT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：为更详细的检查方法，可显示肺部炎症部位、范围及程度</a:t>
                </a:r>
                <a:endParaRPr/>
              </a:p>
            </p:txBody>
          </p:sp>
          <p:pic>
            <p:nvPicPr>
              <p:cNvPr id="31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1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1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肺炎的影像学诊断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片状、斑片状阴影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：为肺炎的典型影像学表现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肺叶、肺段实变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：炎症严重时可导致肺叶、肺段实变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胸腔积液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：严重肺炎可导致胸腔积液</a:t>
                </a:r>
                <a:endParaRPr/>
              </a:p>
            </p:txBody>
          </p:sp>
          <p:pic>
            <p:nvPicPr>
              <p:cNvPr id="31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肺炎的药物治疗与护理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肺炎的药物治疗原则与方案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肺炎的药物治疗原则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针对病原体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：选择相应的抗生素、抗病毒药物等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对症治疗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：缓解症状，如退热、止咳、化痰等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支持治疗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：增强免疫力，改善营养状况等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肺炎的药物治疗方案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抗生素治疗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：根据病原体选择合适的抗生素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抗病毒治疗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：根据病毒类型选择合适的抗病毒药物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对症治疗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：使用退热药、止咳药、化痰药等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支持治疗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：补充维生素、氨基酸等，改善营养状况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肺炎的护理措施</a:t>
                </a:r>
                <a:endParaRPr/>
              </a:p>
            </p:txBody>
          </p:sp>
          <p:sp>
            <p:nvSpPr>
              <p:cNvPr id="2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休息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：保持充足的休息，避免劳累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饮食护理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：给予高热量、高蛋白、富含维生素的饮食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呼吸道护理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：保持呼吸道通畅，避免窒息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：给予心理支持，缓解焦虑、紧张情绪</a:t>
                </a:r>
                <a:endParaRPr/>
              </a:p>
            </p:txBody>
          </p:sp>
          <p:sp>
            <p:nvSpPr>
              <p:cNvPr id="2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肺炎的对症治疗</a:t>
                </a:r>
                <a:endParaRPr/>
              </a:p>
            </p:txBody>
          </p:sp>
          <p:sp>
            <p:nvSpPr>
              <p:cNvPr id="3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退热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：使用退热药，如对乙酰氨基酚、布洛芬等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止咳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：使用止咳药，如复方甘草片、右美沙芬等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化痰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：使用化痰药，如氨溴索、复方氨溴索等</a:t>
                </a:r>
                <a:endParaRPr/>
              </a:p>
            </p:txBody>
          </p:sp>
          <p:sp>
            <p:nvSpPr>
              <p:cNvPr id="3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肺炎的护理措施与对症治疗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肺炎的抗生素治疗</a:t>
                </a:r>
                <a:endParaRPr/>
              </a:p>
            </p:txBody>
          </p:sp>
          <p:sp>
            <p:nvSpPr>
              <p:cNvPr id="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选择合适的抗生素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：根据病原体、药物敏感试验选择抗生素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合理使用抗生素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：按照抗生素使用规范，避免滥用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抗生素疗程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：根据病情、病原体种类确定疗程</a:t>
                </a:r>
                <a:endParaRPr/>
              </a:p>
            </p:txBody>
          </p:sp>
          <p:sp>
            <p:nvSpPr>
              <p:cNvPr id="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肺炎的抗病毒治疗</a:t>
                </a:r>
                <a:endParaRPr/>
              </a:p>
            </p:txBody>
          </p:sp>
          <p:sp>
            <p:nvSpPr>
              <p:cNvPr id="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选择合适的抗病毒药物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：根据病毒类型选择抗病毒药物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合理使用抗病毒药物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：按照抗病毒药物使用规范，避免滥用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抗病毒疗程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：根据病情、病毒种类确定疗程</a:t>
                </a:r>
                <a:endParaRPr/>
              </a:p>
            </p:txBody>
          </p:sp>
          <p:sp>
            <p:nvSpPr>
              <p:cNvPr id="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肺炎的抗生素治疗与抗病毒治疗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https://d.book118.com/486152230021010051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肺炎专科护理PPT课件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2024-09-16T19:02:08.838</cp:lastPrinted>
  <dcterms:created xsi:type="dcterms:W3CDTF">2024-09-16T11:02:08Z</dcterms:created>
  <dcterms:modified xsi:type="dcterms:W3CDTF">2024-09-16T11:02:10Z</dcterms:modified>
</cp:coreProperties>
</file>