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LOEWKF+MS-UIGothic"/>
      <p:regular r:id="rId19"/>
    </p:embeddedFont>
    <p:embeddedFont>
      <p:font typeface="GVCFSG+HBNBRA+ArialMT"/>
      <p:regular r:id="rId20"/>
    </p:embeddedFont>
    <p:embeddedFont>
      <p:font typeface="RORTTA+KDQCIB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3117F-E63F-49D7-A6F7-D90BD658C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A9385-6CBD-45FA-9491-1A7C8445F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E7C1B-7CCE-439E-8008-944C72F01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EEB02-7E40-4942-885E-01F5CF65A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12FBB-32F3-4EE4-AA42-BA25F6B6B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03202-06C1-4099-B13E-0BA8153EE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32838-DAE8-483A-A20A-2CB8A8DDC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262E2-75D1-4AAF-9323-AA0634725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6EF97-C15C-4C2D-AE30-36229F78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3E5D6-276B-4BD7-8037-29630F20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E4588-882D-4BC3-9821-B98D48F1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54004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OEWKF+MS-UIGothic"/>
                <a:cs typeface="LOEWKF+MS-UIGothic"/>
              </a:rPr>
              <a:t>骨科康复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5400">
                <a:solidFill>
                  <a:srgbClr val="000000"/>
                </a:solidFill>
                <a:latin typeface="LOEWKF+MS-UIGothic"/>
                <a:cs typeface="LOEWKF+MS-UIGothic"/>
              </a:rPr>
              <a:t>展之我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见</a:t>
            </a:r>
          </a:p>
          <a:p>
            <a:pPr marL="17145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OEWKF+MS-UIGothic"/>
                <a:cs typeface="LOEWKF+MS-UIGothic"/>
              </a:rPr>
              <a:t>教学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LOEWKF+MS-UIGothic"/>
                <a:cs typeface="LOEWK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LOEWKF+MS-UIGothic"/>
                <a:cs typeface="LOEWKF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259226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CFSG+HBNBRA+ArialMT"/>
                <a:cs typeface="GVCFSG+HBNBR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OEWKF+MS-UIGothic"/>
                <a:cs typeface="LOEWKF+MS-UIGothic"/>
              </a:rPr>
              <a:t>骨科康复概述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307867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CFSG+HBNBRA+ArialMT"/>
                <a:cs typeface="GVCFSG+HBNBR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OEWKF+MS-UIGothic"/>
                <a:cs typeface="LOEWKF+MS-UIGothic"/>
              </a:rPr>
              <a:t>骨科康复的主要内容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00960" y="3565715"/>
            <a:ext cx="4439861" cy="17575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CFSG+HBNBRA+ArialMT"/>
                <a:cs typeface="GVCFSG+HBNBR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OEWKF+MS-UIGothic"/>
                <a:cs typeface="LOEWKF+MS-UIGothic"/>
              </a:rPr>
              <a:t>骨科康复的未来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LOEWKF+MS-UIGothic"/>
                <a:cs typeface="LOEWKF+MS-UIGothic"/>
              </a:rPr>
              <a:t>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CFSG+HBNBRA+ArialMT"/>
                <a:cs typeface="GVCFSG+HBNBR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OEWKF+MS-UIGothic"/>
                <a:cs typeface="LOEWKF+MS-UIGothic"/>
              </a:rPr>
              <a:t>骨科康复的挑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LOEWKF+MS-UIGothic"/>
                <a:cs typeface="LOEWKF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CFSG+HBNBRA+ArialMT"/>
                <a:cs typeface="GVCFSG+HBNBR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OEWKF+MS-UIGothic"/>
                <a:cs typeface="LOEWKF+MS-UIGothic"/>
              </a:rPr>
              <a:t>骨科康复的典型案例分析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LOEWKF+MS-UIGothic"/>
                <a:cs typeface="LOEWKF+MS-UIGothic"/>
              </a:rPr>
              <a:t>骨科康复概述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骨科康复的定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骨科康复是指通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一系列物理治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、言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等方法，帮助因骨骼、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、肌肉等运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疾病或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损伤导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致的运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功能障碍的患者恢复正常的身体功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能和生活自理能力的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骨科康复的目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是最大限度地恢复患者的身体功能，提高其生活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量，并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其回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社会做好准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骨科康复的重要性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骨科疾病和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常常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致患者运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功能障碍，影响日常生活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和工作。通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骨科康复，患者可以有效地恢复身体功能，提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高生活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量，减少家庭和社会的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骨科康复不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关注患者的身体功能恢复，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关注患者的心理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和社会适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能力提升。全面的康复服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可以帮助患者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立信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心、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整心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，更好地融入社会。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骨科康复的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史与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骨科康复起源于古代的中医骨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科，随着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代医学的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展，逐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形成了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独立的学科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40379" y="3358252"/>
            <a:ext cx="686319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近年来，随着康复医学的迅速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展，骨科康复的理念和技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也在不断更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新和完善。新的康复手段如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刺激、超声波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法、冷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敷等被广泛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用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践，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患者提供了更多的康复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67896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未来，随着科技的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步和医学模式的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，骨科康复将更加注重个体化、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精准化、早期化的治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患者提供更加全面和高效的康复服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8600" y="369268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LOEWKF+MS-UIGothic"/>
                <a:cs typeface="LOEWKF+MS-UIGothic"/>
              </a:rPr>
              <a:t>骨科康复的主要内容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物理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796715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物理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法是骨科康复的重要手段之一，包括声、光、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等物理因子治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，如超声波、短波、透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热疗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法等。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些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方法能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够缓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解疼痛、改善局部血液循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、促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进组织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再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生和修复。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796715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物理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法在骨折愈合、关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炎治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、肌肉骨骼系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疾病康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复等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域广泛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用，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于恢复关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度、减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炎症反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解疼痛具有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著效果。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作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业疗</a:t>
            </a: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2108"/>
            <a:ext cx="3650679" cy="1116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业疗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法是通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过设计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特定的作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帮助患者恢复日常生活和工作能力的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LOEWKF+MS-UIGothic"/>
                <a:cs typeface="LOEWKF+MS-UIGothic"/>
              </a:rPr>
              <a:t>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505200" cy="17564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作</a:t>
            </a:r>
            <a:r>
              <a:rPr sz="1500">
                <a:solidFill>
                  <a:srgbClr val="3490F4"/>
                </a:solidFill>
                <a:latin typeface="SimSun"/>
                <a:cs typeface="SimSun"/>
              </a:rPr>
              <a:t>业疗</a:t>
            </a: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法在骨科康复中扮演着重要角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色，通</a:t>
            </a:r>
            <a:r>
              <a:rPr sz="1500">
                <a:solidFill>
                  <a:srgbClr val="3490F4"/>
                </a:solidFill>
                <a:latin typeface="SimSun"/>
                <a:cs typeface="SimSun"/>
              </a:rPr>
              <a:t>过针对</a:t>
            </a: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性的</a:t>
            </a:r>
            <a:r>
              <a:rPr sz="1500">
                <a:solidFill>
                  <a:srgbClr val="3490F4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，如手工</a:t>
            </a:r>
            <a:r>
              <a:rPr sz="1500">
                <a:solidFill>
                  <a:srgbClr val="3490F4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制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作、日常生活技能</a:t>
            </a:r>
            <a:r>
              <a:rPr sz="1500">
                <a:solidFill>
                  <a:srgbClr val="3490F4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等，提高患者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的上肢功能和手部精</a:t>
            </a:r>
            <a:r>
              <a:rPr sz="1500">
                <a:solidFill>
                  <a:srgbClr val="3490F4"/>
                </a:solidFill>
                <a:latin typeface="SimSun"/>
                <a:cs typeface="SimSun"/>
              </a:rPr>
              <a:t>细动</a:t>
            </a: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作能力，使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患者能</a:t>
            </a:r>
            <a:r>
              <a:rPr sz="1500">
                <a:solidFill>
                  <a:srgbClr val="3490F4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逐</a:t>
            </a:r>
            <a:r>
              <a:rPr sz="1500">
                <a:solidFill>
                  <a:srgbClr val="3490F4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回</a:t>
            </a:r>
            <a:r>
              <a:rPr sz="1500">
                <a:solidFill>
                  <a:srgbClr val="3490F4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3490F4"/>
                </a:solidFill>
                <a:latin typeface="LOEWKF+MS-UIGothic"/>
                <a:cs typeface="LOEWKF+MS-UIGothic"/>
              </a:rPr>
              <a:t>正常生活和工作。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ORTTA+KDQCIB+MicrosoftYaHei-Bold"/>
                <a:cs typeface="RORTTA+KDQCIB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29244" y="2518783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于因神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疾病或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损伤导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致的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言障碍，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法是必要的康复手段。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33994" y="4382508"/>
            <a:ext cx="3650679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过评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估患者的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言能力，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制定个性化的治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方案，采用口型模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仿、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练习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、口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表达等方式，帮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助患者恢复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言交流能力，提高生活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OEWKF+MS-UIGothic"/>
                <a:cs typeface="LOEWKF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康复工程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847666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康复工程是指利用工程学原理和技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和制造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助器具、假肢和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矫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形器等，以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补偿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和改善患者的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84904" y="230363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07464" y="4543278"/>
            <a:ext cx="841042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在骨科康复中，康复工程的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用十分广泛。例如，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手部功能缺失的患者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设计义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肢，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下肢骨折的患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者定制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矫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形器等，帮助患者恢复行走和日常生活能力。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心理康复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637405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心理康复是骨科康复不可或缺的一部分，关注患者的心理健康和心理适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OEWKF+MS-UIGothic"/>
                <a:cs typeface="LOEWKF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24962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心理康复通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心理咨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、心理治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等方式，帮助患者克服因疾病或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创伤导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致的心理障碍，如焦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、抑郁等。同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，心理康复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能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提高患者的治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依从性和自我管理能力，促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整体康复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3490F4"/>
                </a:solidFill>
                <a:latin typeface="LOEWKF+MS-UIGothic"/>
                <a:cs typeface="LOEWKF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3692683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LOEWKF+MS-UIGothic"/>
                <a:cs typeface="LOEWKF+MS-UIGothic"/>
              </a:rPr>
              <a:t>骨科康复的未来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3600">
                <a:solidFill>
                  <a:srgbClr val="000000"/>
                </a:solidFill>
                <a:latin typeface="LOEWKF+MS-UIGothic"/>
                <a:cs typeface="LOEWKF+MS-UIGothic"/>
              </a:rPr>
              <a:t>展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智能化康复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的研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3490F4"/>
                </a:solidFill>
                <a:latin typeface="LOEWKF+MS-UIGothic"/>
                <a:cs typeface="LOEWKF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LOEWKF+MS-UIGothic"/>
                <a:cs typeface="LOEWKF+MS-UIGothic"/>
              </a:rPr>
              <a:t>智能化康复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利用先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，如物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网、大数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据、人工智能等，研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出能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动识别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患者需求、提供个性化康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复方案的智能化康复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3490F4"/>
                </a:solidFill>
                <a:latin typeface="LOEWKF+MS-UIGothic"/>
                <a:cs typeface="LOEWKF+MS-UIGothic"/>
              </a:rPr>
              <a:t>用范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用于医院、康复中心、养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老院等医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机构，提高康复效率，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降低医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成本，改善患者生活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OEWKF+MS-UIGothic"/>
                <a:cs typeface="LOEWKF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https://d.book118.com/486154004011010045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LOEWKF+MS-UIGothic</vt:lpstr>
      <vt:lpstr>SimSun</vt:lpstr>
      <vt:lpstr>GVCFSG+HBNBRA+ArialMT</vt:lpstr>
      <vt:lpstr>Times New Roman</vt:lpstr>
      <vt:lpstr>RORTTA+KDQCIB+MicrosoftYaHei-Bold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2024-09-13T17:32:57.858</cp:lastPrinted>
  <dcterms:created xsi:type="dcterms:W3CDTF">2024-09-13T09:32:57Z</dcterms:created>
  <dcterms:modified xsi:type="dcterms:W3CDTF">2024-09-13T09:32:59Z</dcterms:modified>
</cp:coreProperties>
</file>