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FCCDFC-E985-4A29-8976-27195A2E9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B5F92A-25D0-4847-89D4-BE3B4E8686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1397F3-57C6-4285-97F2-EA132AF3C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504029-9CCA-447C-88C7-FA58C273F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F0FC68-215D-4253-B077-1DBBBDDF6D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6DE311-265A-462A-9529-92D7AA24D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E85D4A-3A86-43CA-9930-DC115EEE1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1FEBCE-83CD-4F44-89F1-A294E8887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FEA9CD-A8BD-4921-905C-4FAE64F44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626E5C-B11C-4AAC-B391-6CE5DB28B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EF5A65-756A-496D-BD95-B19EBC2D9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6155002202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体温升高患者的护理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体温升高概述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护理效果评价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体温升高概述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419" r="334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68" r="3256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体温升高是指体温超过正常范围，通常以口腔温度为标准，正常值为36.3-37.2℃。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体温升高可分为低热（37.3-38℃）、中热（38.1-39℃）和高热（39.1-41℃）。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体温升高的原因有很多，包括感染、炎症、免疫系统疾病、内分泌失调等。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患者可能出现头痛、乏力、肌肉酸痛、食欲不振等症状，严重时可出现意识障碍、昏迷等。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原因与症状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5615" r="561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体温升高会对患者的生理功能产生影响，如心率加快、呼吸急促等。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体温升高可能导致患者焦虑、恐惧等心理压力，影响生活质量。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心理影响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对患者的影响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220560" y="2363963"/>
            <a:ext cx="3815503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oval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882845" y="3524561"/>
            <a:ext cx="3131592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1857448" y="4685159"/>
            <a:ext cx="3995480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none"/>
            <a:tailEnd type="triangl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189604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73032" y="2194563"/>
            <a:ext cx="319221" cy="3192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657059" y="3366979"/>
            <a:ext cx="319221" cy="31926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828490" y="4516738"/>
            <a:ext cx="319221" cy="3192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3395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92399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53641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487177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47705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221787" y="3434181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487177" y="4593708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347705" y="4604199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21787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095871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572250" y="4836001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询问法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572250" y="5119283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询问患者是否有发热、寒战等不适症状，了解其身体状况。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2250" y="1278982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572250" y="1564591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通过观察患者的症状、体征和行为，判断其体温是否异常升高。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572250" y="3063763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测量法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572250" y="3336829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使用体温计测量患者的体温，获取准确的体温数据。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56340" y="1637062"/>
            <a:ext cx="6042012" cy="128067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156340" y="16370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56340" y="3132487"/>
            <a:ext cx="6042012" cy="128958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69043" y="31229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156340" y="4654899"/>
            <a:ext cx="6045187" cy="1286259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49988" y="4645374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45706" y="3745261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16200000">
            <a:off x="2870191" y="2813147"/>
            <a:ext cx="477838" cy="1913436"/>
          </a:xfrm>
          <a:custGeom>
            <a:rect l="l" t="t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435353" y="2016473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156340" y="5146437"/>
            <a:ext cx="1629199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病史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156340" y="3584949"/>
            <a:ext cx="1629199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56340" y="2165691"/>
            <a:ext cx="1629199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体温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评估内容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6096000" y="1907546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评估患者的体温是否超过正常范围，了解其发热程度。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6096000" y="4928174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了解患者是否有慢性疾病、免疫系统疾病等病史，判断其对高热的耐受能力。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6096000" y="3407426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评估患者是否有咳嗽、乏力、肌肉酸痛等症状，判断是否为感染引起的高热。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1621060" y="2829687"/>
            <a:ext cx="1753457" cy="1753362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2123412" y="3297713"/>
            <a:ext cx="780338" cy="78033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41532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715929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准确性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636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及时性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评估注意事项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3626579" y="4823472"/>
            <a:ext cx="7364174" cy="120449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综合考虑患者的生理、心理和社会状况，进行全面评估。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626579" y="1878013"/>
            <a:ext cx="7364174" cy="11576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确保评估方法的准确性和可靠性，避免误判或漏诊。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3626579" y="3370295"/>
            <a:ext cx="7364174" cy="11576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及时进行护理评估，以便尽早发现和处理体温升高问题。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https://d.book118.com/486155002202010101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方正正纤黑简体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2024-09-26T07:06:05.354</cp:lastPrinted>
  <dcterms:created xsi:type="dcterms:W3CDTF">2024-09-25T23:06:05Z</dcterms:created>
  <dcterms:modified xsi:type="dcterms:W3CDTF">2024-09-25T23:06:07Z</dcterms:modified>
</cp:coreProperties>
</file>