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F3A26-D629-419A-91E9-ECB5BDF4E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8D777-C196-47BC-8D1C-D3A4CB1C8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19E1B-ED24-4995-B202-C5799740A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F269E-D801-41C2-B581-5BAC47D8E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51C0FE-8D82-4351-9A47-A49F42896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5EB577-F2FD-4082-B3FC-12CBE73D5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35550C-9E16-4096-A3F6-480D51DF7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060AE-CC23-4A2A-BAF2-93C692263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08CC9-D41B-4678-83B7-8EC951747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1ECA3-0139-4B0C-8462-C2DC3041F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D296B-EC56-43A2-B203-FF8E0A215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552410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老年护理调查报告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老年护理政策建议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现有护理模式的挑战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传统的老年护理模式面临诸多挑战，如人力短缺、服务质量参差不齐等，需要探索新的护理模式和解决方案。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全球范围内，老年人口比例不断增长，老年护理成为一个重要的社会议题。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老年护理需求多样化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不同地区、不同文化背景下的老年护理需求存在差异，需要针对具体情况进行深入研究。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了解不同地区、不同文化背景下老年护理的现状和需求。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分析现有老年护理模式存在的问题和挑战。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提出针对不同情况的老年护理建议和改进措施。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全球范围内的老年护理机构、社区和家庭。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采用问卷调查、实地访谈、文献资料等多种研究方法。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涉及老年护理服务的内容、质量、费用等方面。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老年护理机构数量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随着老龄化程度的加深，老年护理机构数量不断增加，但仍不能满足需求。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护理人员配备情况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目前老年护理机构人员配备不足，护理人员数量和资质有待提升。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护理服务项目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老年护理服务项目涵盖生活照料、医疗护理、康复训练等方面，但服务项目仍需进一步丰富和完善。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老年护理服务提供情况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老年护理机构设施设备状况参差不齐，部分机构设施陈旧，存在安全隐患。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护理人员服务水平有待提高，部分护理人员缺乏专业知识和技能。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部分护理机构服务态度不够友好，影响老年人接受服务的积极性。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随着老龄化程度的加深，老年护理服务需求量不断增加。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老年人对生活照料、医疗护理、康复训练等方面的需求较为多样化。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不同年龄段、健康状况的老年人对护理服务的需求存在差异。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老年护理服务需求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老年护理问题分析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https://d.book118.com/486155241041010043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2024-09-11T02:31:17.183</cp:lastPrinted>
  <dcterms:created xsi:type="dcterms:W3CDTF">2024-09-10T18:31:17Z</dcterms:created>
  <dcterms:modified xsi:type="dcterms:W3CDTF">2024-09-10T18:31:18Z</dcterms:modified>
</cp:coreProperties>
</file>