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6C86A-A38D-417D-A60E-6213BB25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DD6DA-5BF2-456C-B4CA-D4BC46DA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65663-AA14-4AE0-A1B4-D769AC06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A30D7-DEDC-488F-A58C-BEFCC3B7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52CD7-E821-46B1-934F-F0C1841E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D1FD8-216C-44EE-B620-7EF4EB4E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D110B-41A9-4287-996E-D6550475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0274B-C4AE-4496-839C-8ADD335C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4080A-7C89-432A-AE2E-55D07255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AD379-49C9-4760-9F68-DF68AF02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08D23-AE79-48BA-B577-94221704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0213005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骨科围手术期禁食禁饮管理的具体措施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骨科围手术期禁食禁饮管理的挑战与解决方案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骨科围手术期禁食禁饮管理是指在手术前、中、后对患者的饮食和饮水进行控制和管理的过程。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骨科围手术期禁食禁饮管理具有个体化、动态性和精细化的特点，需要根据患者的具体情况制定个性化的管理方案，并在手术过程中和手术后密切监测和调整。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57" r="104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骨科围手术期禁食禁饮管理的重要性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降低手术风险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通过禁食禁饮管理，可以减少手术过程中的麻醉风险和手术并发症，提高手术的安全性。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保障手术效果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合理的禁食禁饮管理有助于减少手术后感染、腹胀、恶心呕吐等不良反应，提高患者的舒适度和康复效果。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通过骨科围手术期禁食禁饮管理，可以减少患者的焦虑和不适感，提高患者的满意度和信任度。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56" r="23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骨科围手术期禁食禁饮管理应遵循个体化、科学化、规范化的原则，确保患者的安全和舒适。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通过骨科围手术期禁食禁饮管理，实现患者在手术过程中的安全、舒适和早日康复的目标。具体包括控制患者的饮食和饮水，减少麻醉风险和并发症，提高手术效果和患者满意度等。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骨科围手术期禁食禁饮管理的具体措施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根据手术类型和麻醉要求，确定术前禁食时间，一般要求术前2-4小时开始禁食，避免饱腹状态影响手术进行。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术前应避免进食难以消化的食物，如高脂、高糖、高蛋白食物，以免在手术过程中出现呕吐、误吸等并发症。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饮食种类限制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根据患者情况，在术前适当补充电解质溶液，以维持患者的水和电解质平衡。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术前禁食禁饮管理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根据手术需要和患者情况，选择合适的麻醉方式，如全身麻醉、神经阻滞等。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在手术过程中，应密切监测患者的生命体征、呼吸、循环等指标，以及时发现并处理异常情况。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根据手术时间和失血情况，合理控制术中补液量，避免过量或不足。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术中管理措施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术后应根据患者的恢复情况，逐步恢复饮食，从流质、半流质到软食、普食逐渐过渡。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术后应鼓励患者早期活动，以促进血液循环、减轻疼痛、预防血栓形成等。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术后应采取有效的疼痛管理措施，如药物治疗、物理治疗等，以减轻患者的痛苦。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术后管理措施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https://d.book118.com/486202130052010034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2024-09-03T09:25:50.288</cp:lastPrinted>
  <dcterms:created xsi:type="dcterms:W3CDTF">2024-09-03T01:25:50Z</dcterms:created>
  <dcterms:modified xsi:type="dcterms:W3CDTF">2024-09-03T01:25:52Z</dcterms:modified>
</cp:coreProperties>
</file>