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B2F92-7ACC-4A70-B269-E9B04A35C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9DACE-25E7-42C4-8191-2B8210AAA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14289-F1C1-4AE4-8F22-87E2C3C1C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AEC32-E062-4EFD-B49F-45161F83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3879A-4D39-400C-80EA-4194A04D6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A6EE9E-B9ED-434B-B9BC-92B60D1D6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17B21-AD15-4F9A-A7F6-77BDFE841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55B52-A06A-4655-A425-7FD78BDC5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50788-29CC-440D-BD4E-21C3C242E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09BA3-C4C3-497A-B595-8C97FFB98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D9251-0259-4D1E-9303-431ED3FB7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05123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智慧农业的可穿戴技术应用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可穿戴技术原理及在智慧农业中应用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基于可穿戴技术的智慧农业系统设计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基于可穿戴技术的智慧农业系统实现与测试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基于可穿戴技术的智慧农业系统应用案例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信息技术与农业融合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可穿戴技术是信息技术领域的新兴分支，将其应用于农业有助于实现信息技术与农业的深度融合，提升农业智能化水平。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随着人口增长和耕地减少，提高农业生产效率和质量成为迫切需求。可穿戴技术为农业带来创新解决方案，推动农业现代化发展。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发达国家在智慧农业领域起步较早，可穿戴技术应用于农业生产的研究相对成熟，如精准灌溉、智能施肥等方面已取得显著成果。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近年来，国内学者和企业纷纷开展智慧农业可穿戴技术的研究与应用，取得了一定进展。但在技术应用范围、成熟度等方面仍有提升空间。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随着可穿戴技术的不断发展和成本降低，其在智慧农业领域的应用将更加广泛。未来可穿戴设备将更加智能化、多功能化，为农业生产提供更全面的支持。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可穿戴技术在智慧农业应用中面临诸多挑战，如设备续航能力、数据传输安全性、农民接受度等问题需要解决。同时，推动可穿戴技术在农业领域的普及和应用需要政府、企业和科研机构的共同努力。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70" r="342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智慧农业是一种应用现代科技手段，通过智能化、信息化技术提升农业生产效率、降低成本、改善农产品品质的农业生产方式。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智慧农业具有高精度、高效率、高自动化、可追溯等特点，能够实现农业生产全过程的智能化管理和控制。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智慧农业技术体系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通过物联网技术实现对农业生产环境的实时监测和数据采集，为农业生产提供科学依据。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运用大数据技术分析和挖掘农业生产数据，为农业生产提供精准决策支持。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通过可穿戴设备对农业生产者进行生理参数监测和行为识别，为农业生产提供个性化服务。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应用人工智能技术实现农业生产的自动化和智能化，提高生产效率和农产品品质。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改善农产品品质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推动农业现代化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促进农村经济发展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智慧农业应用前景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智慧农业能够实现农业生产的精细化管理，提高生产效率，降低生产成本。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通过智慧农业技术实现对农产品生长环境的精准调控，提高农产品品质和安全水平。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智慧农业是农业现代化的重要标志，能够推动农业产业的转型升级和可持续发展。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智慧农业能够带动农村经济的多元化发展，提高农民收入和生活水平。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可穿戴技术原理及在智慧农业中应用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可穿戴设备通过内置传感器，如温度传感器、湿度传感器、光照传感器等，实时监测环境参数。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设备间通过蓝牙、Wi-Fi、ZigBee等无线通信技术实现数据传输和交互。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对收集的数据进行处理和分析，提取有用信息，为农业决策提供支持。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可穿戴技术原理及分类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畜牧业管理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111" r="211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722" r="57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可穿戴技术在智慧农业中应用场景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可穿戴设备可实时监测土壤、气象等环境参数，为精准农业提供数据支持。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通过给动物佩戴可穿戴设备，监测其健康状况、行为习性等，提高畜牧业管理水平。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可穿戴技术可为农业机器人提供感知能力，使其能够自主导航、识别农作物和障碍物等。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实时监测、提高决策精度、降低人力成本、提高农业生产效率。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设备成本较高、技术标准不统一、数据安全与隐私保护问题。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可穿戴技术在智慧农业中优势与挑战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基于可穿戴技术的智慧农业系统设计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https://d.book118.com/486205123203010040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2024-09-07T07:13:59.659</cp:lastPrinted>
  <dcterms:created xsi:type="dcterms:W3CDTF">2024-09-06T23:13:59Z</dcterms:created>
  <dcterms:modified xsi:type="dcterms:W3CDTF">2024-09-06T23:14:01Z</dcterms:modified>
</cp:coreProperties>
</file>