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CA756-34BF-43B8-B878-722C8AFE1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6C95E-B39A-4730-BAC4-91F0EC0F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00703-35AA-48A8-AF40-55865F9D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968BF-E78D-4407-8D6F-70D17E6A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11FB6-B2B4-491D-BD8E-3B377111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7C460-6632-40CD-B761-6407E26F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6A104-345D-44F1-B338-1517D504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04DB5-3116-4DF6-AB20-8C3E621E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8EA7E-AF20-4456-AD5F-6A9FC4886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CC66-3F73-4985-A82A-E9C31A772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4B211-89F8-4360-92E5-817B561A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0512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珍惜护理工作：传递爱与关怀\n## 1.护理工作的核心价值与意义\n### 1.1护理工作对于患者健康的重要性\n### 1.2护理工作对于医疗团队的支持作用\n### 1.3护理工作在社会中的贡献与价值\n## 2.护理工作的挑战与压力\n### 2.1护理人员的工作强度与工作环境\n### 2.2护理工作中的伦理挑战与心理压力\n### 2.3护理人员在应对疫情等突发事件中的作用与压力\n## 3.如何珍惜护理工作并传递爱与关怀\n### 3.1提高护理人员的专业素养与技能水平\n### 3.2关注护理人员的心理健康与职业成长\n### 3.3倡导全社会尊重与关爱护理人员\n## 4.护理工作的未来发展趋势与机遇\n### 4.1护理工作与科技的融合发展\n### 4.2护理工作在健康管理领域的拓展与深化\n### 4.3护理工作在国际交流与合作中的发展机遇\n## 5.结语：珍惜护理工作，共创美好未来\n### 5.1护理工作对于构建和谐社会的意义\n### 5.2护理工作对于提升人类健康水平的贡献\n### 5.3呼吁全社会共同关注与支持护理工作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珍惜护理工作：传递爱与关怀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护理工作的核心价值与意义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提供专业护理服务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6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缓解患者心理压力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提供心理支持与安慰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帮助他们适应新生活</a:t>
                </a:r>
                <a:endParaRPr/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促进患者社会康复   -帮助他们建立良好的人际关系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帮助他们重返社会角色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帮助他们实现自我价值</a:t>
                </a:r>
                <a:endParaRPr/>
              </a:p>
            </p:txBody>
          </p:sp>
          <p:sp>
            <p:nvSpPr>
              <p:cNvPr id="17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护理工作对于患者健康的重要性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协助医生完成诊疗工作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提供患者病情信息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协助医生实施治疗措施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保障医疗工作的顺利进行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管理患者病历资料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协调患者检查与治疗安排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负责患者护理工作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促进医疗团队沟通与合作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提供医疗团队所需信息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参与医疗团队讨论与决策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促进医疗团队建设与发展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护理工作对于医疗团队的支持作用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提供基本医疗服务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普及健康知识与技能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促进健康产业发展</a:t>
                </a:r>
                <a:endParaRPr/>
              </a:p>
            </p:txBody>
          </p:sp>
          <p:sp>
            <p:nvSpPr>
              <p:cNvPr id="19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提高国民健康水平</a:t>
                </a:r>
                <a:endParaRPr/>
              </a:p>
            </p:txBody>
          </p:sp>
        </p:grpSp>
        <p:grpSp>
          <p:nvGrpSpPr>
            <p:cNvPr id="20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</a:t>
                </a:r>
                <a:endParaRPr/>
              </a:p>
            </p:txBody>
          </p:sp>
          <p:sp>
            <p:nvSpPr>
              <p:cNvPr id="20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提供老年护理服务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提供残疾人护理服务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提供灾害救援护理服务</a:t>
                </a:r>
                <a:endParaRPr/>
              </a:p>
            </p:txBody>
          </p:sp>
        </p:grpSp>
        <p:grpSp>
          <p:nvGrpSpPr>
            <p:cNvPr id="20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提升国家国际形象</a:t>
                </a:r>
                <a:endParaRPr/>
              </a:p>
            </p:txBody>
          </p:sp>
          <p:sp>
            <p:nvSpPr>
              <p:cNvPr id="20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输出优质护理服务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参与国际护理交流与合作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提升国家护理水平与国际地位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护理工作在社会中的贡献与价值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护理工作的挑战与压力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高强度的工作任务</a:t>
                </a:r>
                <a:endParaRPr/>
              </a:p>
            </p:txBody>
          </p:sp>
          <p:sp>
            <p:nvSpPr>
              <p:cNvPr id="2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长时间站立与行走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频繁的夜班与加班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高强度的心理压力</a:t>
                </a:r>
                <a:endParaRPr/>
              </a:p>
            </p:txBody>
          </p:sp>
        </p:grpSp>
        <p:grpSp>
          <p:nvGrpSpPr>
            <p:cNvPr id="22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恶劣的工作环境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嘈杂的医疗环境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紧张的患者关系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不合理的工作安排</a:t>
                </a:r>
                <a:endParaRPr/>
              </a:p>
            </p:txBody>
          </p:sp>
        </p:grpSp>
        <p:grpSp>
          <p:nvGrpSpPr>
            <p:cNvPr id="22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护理人员不足</a:t>
                </a:r>
                <a:endParaRPr/>
              </a:p>
            </p:txBody>
          </p:sp>
          <p:sp>
            <p:nvSpPr>
              <p:cNvPr id="2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护理人员配置不足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护理人员培训不足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护理人员的工作强度与工作环境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护理工作中的伦理挑战与心理压力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伦理挑战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患者权益维护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生命尊严尊重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工作压力难以缓解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职业认同感低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心理调适能力不足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应对疫情等突发事件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提供紧急护理服务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防控疫情扩散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应对突发事件带来的压力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高风险的医疗环境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高压力的心理调适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护理人员在应对疫情等突发事件中的作用与压力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如何珍惜护理工作并传递爱与关怀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提高护理人员综合素质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引进先进的护理理念与技术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学习先进的护理理念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掌握先进的护理技术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创新护理服务模式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建立护理人员激励机制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提高护理人员职业认同感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提高护理人员的专业素养与技能水平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https://d.book118.com/486205125222010051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珍惜护理工作：传递爱与关怀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2024-09-17T21:07:47.749</cp:lastPrinted>
  <dcterms:created xsi:type="dcterms:W3CDTF">2024-09-17T13:07:47Z</dcterms:created>
  <dcterms:modified xsi:type="dcterms:W3CDTF">2024-09-17T13:07:49Z</dcterms:modified>
</cp:coreProperties>
</file>