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DF0AE-4723-4786-B04C-E051DDA88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0FF27-816C-44CF-B45C-FC0DD8E98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839B2-912E-4CAC-8257-3FC53FBD6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77A92-EA0C-40C5-BAD4-07E1252F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8F08A-6945-499E-9B96-4101021A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13C12-1AF4-4BCA-9084-A6FD5382D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E554E-7C19-40F4-86C1-14DB7768D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78A46-BCD3-496A-B393-B1641DBE8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12652-2F9D-45A1-9F3F-A6051DA5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072B5-47A1-4B3F-B3DA-BC6D3A2A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74469-9BB6-42B9-892A-67F763E7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1002014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与我的责任相关的演讲稿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我的角色与责任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我所承担的责任及挑战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如何更好地承担责任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52" r="163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在当今社会，个人责任感是每个人都需要具备的品质。本次演讲旨在呼吁大家认识到自己的责任，并勇于承担责任。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在面对挑战和困难时，我们需要有坚定的信念和强烈的责任感，才能勇往直前，克服困难。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应对挑战和困难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强调个人责任的重要性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我的责任，我承担。本次演讲将围绕个人责任感展开，探讨如何树立责任意识、承担责任并应对挑战。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本次演讲将涉及个人、家庭、社会等多个层面，探讨不同领域中个人责任感的体现和意义。同时，将结合实例和案例进行分析和阐述。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我的角色与责任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家务分担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照顾家人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31" b="2103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844" b="158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89" r="2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在家庭中的角色与责任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作为家庭的一员，我有责任维护家庭和谐，积极参与家庭活动，关心家人的需求和感受。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我应当主动承担家务劳动，如打扫卫生、做饭等，以减轻家人的负担。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在家人需要帮助时，比如年迈的祖父母或年幼的弟妹，我会尽我所能提供照顾和支持。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作为学生，我有责任认真学习，努力提高自己的学术水平和综合素质。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学生身份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750" b="2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遵守校规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我会严格遵守学校的规章制度，尊重师长，与同学友好相处。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我会积极参加学校组织的各项活动，为校园文化建设贡献自己的一份力量。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在学校中的角色与责任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作为社会的一员，我有责任遵守法律法规，维护社会秩序和公共安全。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社会公民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我会积极参与环保活动，倡导绿色生活方式，为保护地球环境尽一份力。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环保行动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我会利用业余时间参加志愿服务活动，帮助他人，传递正能量，促进社会和谐进步。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在社会中的角色与责任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承担责任有助于我们更深入地了解自己，明确自己的价值观和目标。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通过承担责任并成功完成任务，我们可以增强自信心，相信自己有能力应对各种挑战。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承担责任意味着我们需要不断学习和进步，以更好地应对各种责任带来的挑战，从而促进个人成长。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对个人的成长和发展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作为社会成员，我们需要承担一定的社会责任，如遵守法律法规、积极参与社会公益活动等，以促进社会的和谐与进步。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家庭责任感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在家庭中承担责任，如照顾家人、分担家务等，有助于建立和谐的家庭关系，营造温馨的家庭氛围。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通过承担责任并展现出责任感和担当精神，我们可以为身边的人树立榜样，激励更多人积极承担责任。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25" r="9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042" r="11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对家庭和社会的影响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明确责任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勇于承担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积极行动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培养责任感和担当精神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首先，我们需要明确自己的责任范围，知道自己需要承担哪些责任。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在面对困难和挑战时，我们需要勇于承担责任，不推诿、不逃避。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在承担责任的过程中，我们需要不断反思自己的行为和结果，总结经验教训，以便更好地履行责任。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承担责任不仅要有意愿，更要有行动。我们需要积极采取行动，努力完成任务，履行自己的责任。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https://d.book118.com/486210020143010034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2024-09-03T23:36:32.287</cp:lastPrinted>
  <dcterms:created xsi:type="dcterms:W3CDTF">2024-09-03T15:36:32Z</dcterms:created>
  <dcterms:modified xsi:type="dcterms:W3CDTF">2024-09-03T15:36:34Z</dcterms:modified>
</cp:coreProperties>
</file>