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ADF351D-96DF-4A97-AAB1-92DF79F85BA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C9FDA-A719-46D8-BA2E-4FA527007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0FDBB-D705-4D60-BCF4-9C59F02A0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9176D-4524-4698-BE06-ABE04A668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00772-3A8E-4130-8478-B259D4E14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5EC810-11B9-4FCF-97A5-9341C60E1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513560-4ABD-40F6-ACB9-EC087918D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F96837-5501-4696-B7C9-571F194AF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C27A7-0D0C-4AC2-8F00-E2AE23A56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89F49-9C6E-4D26-9AC4-D364DB3CE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1348C-B7AE-4746-81EF-6F1F0BB66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1E165-71B4-49B7-A496-FDEDEF149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B05BAB3-01F7-4DA6-9C9A-598C1E91EC2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0F581B6-BE67-47D4-A4A8-D6F7C47B226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21123005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建筑设计中的氛围营造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建筑设计中的氛围营造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光线对氛围的影响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材料选择与处理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空间布局与结构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艺术装饰与细节设计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氛围营造的实践与案例分析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建筑设计中的氛围营造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建筑设计中的氛围营造是指通过建筑元素、材料、光线等因素，创造出给人以特定情绪和感觉的空间环境。这种氛围可以影响人的心情和体验，是建筑设计中重要的考虑因素之一。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氛围营造的重要性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建筑设计可以直接影响人们的情绪和感受，营造出不同的氛围氛围。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情绪影响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通过合理的氛围营造，建筑的功能性和美学价值可以得到提升，使其更具吸引力。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功能提升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良好的氛围可以提升用户体验，使人们更愿意留在建筑内部，增加舒适感。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用户体验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建筑的氛围也会影响品牌形象，营造出符合品牌调性的空间，增强品牌认知度。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品牌形象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影响氛围的因素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光线明暗、色温和光源位置等因素都会影响建筑的氛围，创造出不同的光影效果。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光线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色彩的选择和搭配可以营造出不同的氛围，比如明快活泼、沉稳温暖等，影响人的心情与感受。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色彩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不同材料的质地、纹理和颜色也会对建筑的氛围产生重要影响，体现出建筑的风格和特点。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空间的大小、高低、开敞程度等设计元素会直接影响人们在其中的感觉和体验，决定建筑的整体氛围。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空间布局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功能性保持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满足建筑的基本使用需求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保持空间的实用性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确保建筑的安全性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平衡氛围与功能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在提升氛围的同时不破坏建筑的功能性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确保设计的合理性和实用性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使建筑既美观又实用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氛围与功能的关系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氛围营造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提升建筑的审美价值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影响人们的情绪与感受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营造出独特的使用体验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建筑元素对氛围的影响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建筑元素如立柱、拱门、窗户等可以在建筑设计中起到塑造氛围的重要作用。它们的形状、布局和风格都会直接影响建筑空间的氛围感，营造出不同的空间体验。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光线对氛围的影响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自然光的运用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自然光可以为建筑创造出自然、温暖的氛围，提升人们对空间的舒适感。通过合理布局和利用建筑结构，可以引入充足的自然光，让室内空间更加明亮和通透。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人工光的设计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突出重点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定向光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柔和氛围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间接光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营造情感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色彩光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光线与色彩的结合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温馨舒适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暖色调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独特趣味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彩色光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清新宁静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冷色调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灯具选择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吊灯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台灯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壁灯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光线控制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调光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情景模式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灯光设计的重要性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照明类型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主光源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辅助光源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装饰光源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光线在建筑设计中的氛围营造起着至关重要的作用。通过合理的自然光和人工灯光设计，结合色彩和灯具选择，可以营造出各种独特的氛围效果，使建筑空间更具魅力和舒适感。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材料选择与处理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天然材料的运用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天然材料如木材、石材等可以为建筑赋予原生态的氛围。它们呈现出自然、质朴的感觉，使建筑与周围环境融为一体，营造出舒适宜人的氛围。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人造材料的特点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人造材料如钢铁、玻璃等具有现代感，为建筑注入时尚气息。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现代感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人造材料体现科技发展的成果，为建筑增添现代科技的氛围。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科技感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人造材料具有较高的耐久性和稳定性，为建筑提供长久的保障。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耐久性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人造材料易于加工与定制，满足建筑设计的个性化需求。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可定制性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材料纹理的运用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材料的纹理可以产生多样化的视觉效果，如粗糙的表面能够营造出朴实、粗犷的氛围。通过合理运用不同材料的纹理，可以丰富建筑的外观特点，使其更具魅力和个性。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深色调搭配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深色调搭配能够营造出稳重、深沉的氛围，表现建筑的庄重与内涵。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适合在商务建筑、文化场馆等地方使用，展现出建筑的高贵与品位。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冷暖色对比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冷暖色对比可以产生强烈的视觉冲击，突出建筑的对比效果。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适合在现代建筑、艺术展示馆等地方使用，展示出独特的色彩碰撞。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自然色调搭配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自然色调搭配营造出自然、舒适的氛围，增强建筑与自然环境的融合感。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适合在乡村别墅、度假酒店等建筑中使用，营造出恬静宁谧的生活气息。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色彩与材料的搭配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明亮色彩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明亮的色彩搭配可以营造出活泼、愉悦的氛围，增加建筑的活力。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适合在儿童活动场所、休闲娱乐区等地方使用，带来愉悦感受。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色彩搭配的重要性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色彩搭配能够影响人们的情绪和感受，在建筑中起着重要作用。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情绪影响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合理的色彩搭配能够产生美感，提升建筑的视觉效果和吸引力。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视觉效果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色彩搭配与材料的结合可以营造出丰富多彩、个性鲜明的氛围，使建筑更具特色。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氛围营造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空间布局与结构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开放式空间的特点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开放式空间可以增加空间的通透感和流畅感，营造出宽敞、舒适的氛围。这种设计风格能够让人们感觉自由，自然融入到空间中，体验轻松愉悦的氛围。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高低起伏的设计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0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高低起伏的设计可以产生层次感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创造层次感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动态感使空间更富有活力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增添动态感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给空间增添趣味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激发趣味性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https://d.book118.com/486211230050010103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152</Paragraphs>
  <Slides>24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建筑设计中的氛围营造</vt:lpstr>
      <vt:lpstr>目录</vt:lpstr>
      <vt:lpstr>第1章 建筑设计中的氛围营造</vt:lpstr>
      <vt:lpstr> </vt:lpstr>
      <vt:lpstr>氛围营造的重要性</vt:lpstr>
      <vt:lpstr>影响氛围的因素</vt:lpstr>
      <vt:lpstr>氛围与功能的关系</vt:lpstr>
      <vt:lpstr> </vt:lpstr>
      <vt:lpstr>第2章 光线对氛围的影响</vt:lpstr>
      <vt:lpstr> </vt:lpstr>
      <vt:lpstr>人工光的设计</vt:lpstr>
      <vt:lpstr>光线与色彩的结合</vt:lpstr>
      <vt:lpstr>灯光设计的重要性</vt:lpstr>
      <vt:lpstr>总结</vt:lpstr>
      <vt:lpstr>第三章 材料选择与处理</vt:lpstr>
      <vt:lpstr> </vt:lpstr>
      <vt:lpstr>人造材料的特点</vt:lpstr>
      <vt:lpstr> </vt:lpstr>
      <vt:lpstr>色彩与材料的搭配</vt:lpstr>
      <vt:lpstr>色彩搭配的重要性</vt:lpstr>
      <vt:lpstr>第四章 空间布局与结构</vt:lpstr>
      <vt:lpstr> </vt:lpstr>
      <vt:lpstr>高低起伏的设计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2024-09-28T12:06:15.777</cp:lastPrinted>
  <dcterms:created xsi:type="dcterms:W3CDTF">2024-09-28T04:06:15Z</dcterms:created>
  <dcterms:modified xsi:type="dcterms:W3CDTF">2024-09-28T04:06:17Z</dcterms:modified>
</cp:coreProperties>
</file>