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750BA-608F-4323-A041-D21D4BCD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C381C-77D2-434A-B730-530F6077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7DB8-4D07-4088-88EC-6589C038A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54EF7-CAA7-4384-BDC7-0DC720000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D3DFF-4D59-4DB1-92FE-9FC6E7E9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6F66B0-B273-420E-8209-DB3EE236F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B4E6DF-6532-418E-BD64-D0139595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8F2EA-4963-4C9B-B76B-F510E98CF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7E81D-C79F-4DAB-9FF3-AF3BF9FC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59F05-0BC5-4C45-AB39-A5B8ED8D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5E051-84C5-4163-8D64-6B82BE15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1212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运动损伤预防与处理中的团队合作与协作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团队组成与角色分工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运动损伤预防措施中的团队合作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运动损伤处理过程中的团队协作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案例分析：成功与失败的团队合作经验分享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提高运动安全性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优化运动损伤处理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促进运动医学发展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68" b="176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通过团队合作与协作，共同制定和执行运动损伤预防措施，降低运动过程中的风险。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在面对运动损伤时，通过团队协作提供及时、专业的处理，减轻损伤带来的后果。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通过实践中的团队合作与协作，不断积累经验，推动运动医学领域的进步。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多元化专业知识融合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实时沟通与信息共享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快速响应与有效处理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长期规划与持续改进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团队合作与协作在运动损伤预防与处理中的重要性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团队成员来自不同领域，如医学、康复、训练等，共同为运动员提供全面的保障。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团队成员之间保持紧密沟通，及时分享信息，确保对运动员状况的准确掌握。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面对突发状况时，团队能够迅速作出反应，提供有效的紧急处理措施。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团队不仅关注短期内的损伤处理，还致力于长期预防策略的制定和执行。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团队组成与角色分工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运动医学专家负责对运动损伤进行准确的诊断，并提供相应的治疗方案。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根据运动员的身体状况和运动项目特点，提出针对性的预防措施，以降低运动损伤的发生风险。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针对受伤运动员，制定个性化的康复计划，促进运动员尽快恢复健康。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运动医学专家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物理治疗师负责对运动员的身体状况进行评估，通过物理手段如按摩、理疗等帮助运动员缓解伤痛。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为受伤运动员提供康复训练指导，包括力量、柔韧性、平衡等方面的训练，帮助运动员逐步恢复运动能力。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667" r="19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根据运动员的身体状况和运动习惯，提供针对性的预防建议，减少运动损伤的发生。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教练员和运动员应密切关注训练过程中的身体状况，及时向医疗团队反馈可能的伤痛或不适。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根据运动员的身体状况和伤痛情况，教练员应调整训练计划，避免加重伤痛或引发新的损伤。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调整训练计划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受伤运动员应积极参与康复训练，按照医疗团队的建议进行恢复训练，争取早日重返赛场。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积极参与康复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教练员与运动员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为受伤运动员提供心理支持，帮助他们调整心态，积极面对伤痛和康复过程。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帮助运动员有效管理压力，减轻因伤痛带来的焦虑、抑郁等负面情绪。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提高心理韧性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通过心理辅导，提高运动员的心理韧性，使他们能够更好地应对伤痛带来的挑战。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积极倾听他人的观点和意见，理解对方的立场和需求，是有效沟通的基础。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在团队沟通中，首先要明确沟通的目标和意图，确保信息传达的准确性。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用简洁明了的语言表达自己的观点和想法，避免使用模糊或晦涩的词汇。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根据团队成员的特长和能力，合理分配任务和责任，确保工作的顺利进行。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建立有效的信息共享机制，确保团队成员能够及时获取所需的信息和资源。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共享信息与资源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在团队中营造相互支持、鼓励的氛围，增强团队的凝聚力和向心力。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积极解决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采取积极、建设性的态度解决冲突，寻求双方都能接受的解决方案。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定期组织团队建设活动，增强团队成员之间的了解和信任，提高团队的协作能力。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识别冲突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及时发现并识别团队中存在的冲突和问题，避免问题扩大化。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157" b="1115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运动损伤预防措施中的团队合作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https://d.book118.com/486212122120010040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2024-09-06T22:16:25.995</cp:lastPrinted>
  <dcterms:created xsi:type="dcterms:W3CDTF">2024-09-06T14:16:26Z</dcterms:created>
  <dcterms:modified xsi:type="dcterms:W3CDTF">2024-09-06T14:16:28Z</dcterms:modified>
</cp:coreProperties>
</file>