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7F6F0-D60C-4E0D-88AB-9871BFA0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C6B1-3864-4F59-9E79-8971D57F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FCD6-23FA-47BC-9A84-8B6B3A2FE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C4706-31B7-4D00-B641-D69A3F5A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86EE3-13A5-4D40-9C09-F817AA21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70484-07C1-4BFF-A3CF-D31BDBA1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3D37F-3092-4C5E-8856-9A843BB4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D84D2-BBF1-491A-8DC0-E6BEC9B4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43421-DEC4-4425-AFAF-9F2BB115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03A3A-EBE5-47CD-9A56-985057F1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FC1BC-E81B-40B1-88BD-02F1E273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12131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建立安全生产创新体系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创新体系构建目标与原则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法规制度创新与完善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科技支撑与智能化技术应用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企业主体责任落实与激励机制设计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社会参与和共治格局构建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近年来，各类安全事故频繁发生，给人民群众的生命财产安全带来严重威胁。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当前安全生产法规体系尚不完善，部分领域存在法规空白或执行不力的情况。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部分地区和行业安全监管存在漏洞，导致一些潜在的安全隐患得不到及时排查和整治。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随着科技的不断发展，新的生产技术和设备不断涌现，对安全生产工作提出新的要求。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部分企业存在重生产、轻安全的现象，员工安全意识不强，容易引发安全事故。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企业安全意识薄弱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安全生产涉及多个部门和领域，部门之间沟通协作不畅往往会影响安全工作的推进。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亟需创新解决的问题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提高预警能力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如何借助先进技术手段，提高对安全事故的预警能力，做到防患于未然。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加强跨部门协作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如何打破部门壁垒，实现跨部门、跨领域的协同合作，共同推进安全生产工作。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提升应急救援能力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如何建立健全应急救援体系，提高应对突发事件的快速反应和处置能力。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创新体系构建目标与原则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通过创新体系的建设，提高企业和员工的安全生产意识和能力，降低事故发生的概率和损失。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提升安全生产水平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鼓励和支持安全科技研发，推动新技术、新工艺、新装备在安全生产领域的应用，提升安全生产的科技含量。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推动安全科技创新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创新安全监管方式和手段，提高监管的针对性和有效性，确保安全生产法规和政策得到有效执行。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加强安全监管效能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397" r="2339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强化源头治理，注重关口前移，从源头上防范和化解安全风险。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坚持系统观念，综合运用法律、经济、行政等手段，形成安全生产齐抓共管的格局。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严格遵守国家法律法规和行业标准，确保创新体系建设的合法性和规范性。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不断总结经验教训，持续完善创新体系，推动安全生产工作不断取得新成效。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创新主体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明确企业、科研机构、政府部门等在创新体系中的定位和作用，形成多元化的创新主体格局。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营造有利于安全生产创新的政策环境、市场环境和文化环境，激发创新活力。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加强人才、资金、技术、信息等创新资源的整合和配置，为创新体系建设提供有力支撑。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注重创新成果的转化和应用，推动安全生产实践水平的提升。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法规制度创新与完善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法规制度执行力度不断加强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各级政府和企业对安全生产法规制度的执行力度不断加强，安全生产监管和执法力度也不断加大。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仍存在一些问题和挑战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尽管安全生产法规体系已经初步形成，但在实践中仍存在一些问题和挑战，如法规制度不够完善、执行力度不够严格等。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安全生产法规体系初步形成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我国已经建立了以《安全生产法》为核心的安全生产法规体系，涵盖了安全生产的各个方面。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法规制度建设现状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加强安全生产法规制度的更新和完善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随着社会经济和科技的不断发展，应及时更新和完善安全生产法规制度，以适应新的形势和需要。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推动安全生产法规制度的系统化建设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加强安全生产法规制度之间的衔接和协调，形成更加系统化、科学化的安全生产法规体系。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强化安全生产法规制度的可操作性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在制定安全生产法规制度时，应注重其可操作性和可实施性，避免出现过于抽象或难以执行的情况。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法规制度创新方向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制定更加具体的安全生产标准和规范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针对不同行业和领域的安全生产特点和需求，制定更加具体、可操作的安全生产标准和规范。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加强安全生产监管和执法力度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加大对违反安全生产法规制度行为的监管和执法力度，切实保障人民群众的生命财产安全。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推动安全生产科技创新和产业升级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鼓励和支持企业加强安全生产科技创新和产业升级，提高安全生产的科技含量和水平。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完善相关配套政策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科技支撑与智能化技术应用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https://d.book118.com/486212131003010044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2024-09-12T04:22:39.938</cp:lastPrinted>
  <dcterms:created xsi:type="dcterms:W3CDTF">2024-09-11T20:22:39Z</dcterms:created>
  <dcterms:modified xsi:type="dcterms:W3CDTF">2024-09-11T20:22:42Z</dcterms:modified>
</cp:coreProperties>
</file>