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34.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BB1678-1777-4336-B7F8-187220C45F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5E6BEC-BBF9-4A32-80A6-9FAB3397A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2B0595-07F4-4F7A-AB53-2DAEF165B3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03F7A7-C431-47B4-BDAE-8F37246FF4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607335-8E47-4708-87F4-7DB3AA8D66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99B292-095E-49D7-82BB-E400A473A4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87A290-60D9-4713-939F-39F3912E11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8030A1-82F3-4738-9FE0-64F6619B7E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47EE7A-6664-458C-B822-2C8481FEFE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E14B87-D2C2-4D77-8E52-1F8593876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FC1931-CD9E-4D33-8546-D50CA025CD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3" name="图片 9"/>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33"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5"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66" name="燕尾形 56"/>
          <p:cNvSpPr/>
          <p:nvPr>
            <p:custDataLst>
              <p:tags r:id="rId5"/>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668" name="燕尾形 57"/>
          <p:cNvSpPr/>
          <p:nvPr>
            <p:custDataLst>
              <p:tags r:id="rId6"/>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670" name="署名"/>
          <p:cNvSpPr txBox="1">
            <a:spLocks noGrp="1"/>
          </p:cNvSpPr>
          <p:nvPr>
            <p:ph type="body" idx="3" hasCustomPrompt="1"/>
            <p:custDataLst>
              <p:tags r:id="rId7"/>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endParaRPr>
              <a:sym typeface="+mn-ea"/>
            </a:endParaRPr>
          </a:p>
        </p:txBody>
      </p:sp>
      <p:sp>
        <p:nvSpPr>
          <p:cNvPr id="1048672" name="正文"/>
          <p:cNvSpPr txBox="1">
            <a:spLocks noGrp="1"/>
          </p:cNvSpPr>
          <p:nvPr>
            <p:ph type="body" idx="2"/>
            <p:custDataLst>
              <p:tags r:id="rId8"/>
            </p:custDataLst>
          </p:nvPr>
        </p:nvSpPr>
        <p:spPr>
          <a:xfrm>
            <a:off x="1929130" y="3429000"/>
            <a:ext cx="8334375" cy="432995"/>
          </a:xfrm>
          <a:prstGeom prst="rect">
            <a:avLst/>
          </a:prstGeom>
          <a:noFill/>
        </p:spPr>
        <p:txBody>
          <a:bodyPr wrap="square" lIns="0" tIns="0" rIns="0" bIns="0" rtlCol="0">
            <a:normAutofit/>
          </a:bodyPr>
          <a:lstStyle>
            <a:lvl1pPr marL="0" marR="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单击此处编辑母版文本样式</a:t>
            </a:r>
            <a:endParaRPr>
              <a:sym typeface="+mn-ea"/>
            </a:endParaRPr>
          </a:p>
        </p:txBody>
      </p:sp>
      <p:sp>
        <p:nvSpPr>
          <p:cNvPr id="1048674" name="标题"/>
          <p:cNvSpPr txBox="1">
            <a:spLocks noGrp="1"/>
          </p:cNvSpPr>
          <p:nvPr>
            <p:ph type="title" idx="1" hasCustomPrompt="1"/>
            <p:custDataLst>
              <p:tags r:id="rId9"/>
            </p:custDataLst>
          </p:nvPr>
        </p:nvSpPr>
        <p:spPr>
          <a:xfrm>
            <a:off x="1929130" y="1586230"/>
            <a:ext cx="8334375" cy="1676400"/>
          </a:xfrm>
          <a:prstGeom prst="rect">
            <a:avLst/>
          </a:prstGeom>
          <a:noFill/>
        </p:spPr>
        <p:txBody>
          <a:bodyPr wrap="square" lIns="0" tIns="0" rIns="0" bIns="0" rtlCol="0" anchor="b" anchorCtr="0">
            <a:normAutofit/>
          </a:bodyPr>
          <a:lstStyle>
            <a:lvl1pPr marL="0" marR="0" algn="ctr" defTabSz="914400" rtl="0" eaLnBrk="1" fontAlgn="auto" latinLnBrk="0" hangingPunct="1">
              <a:lnSpc>
                <a:spcPct val="100000"/>
              </a:lnSpc>
              <a:buClrTx/>
              <a:buSzTx/>
              <a:buFontTx/>
              <a:buNone/>
              <a:defRPr kumimoji="0" lang="zh-CN"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endParaRPr>
              <a:sym typeface="+mn-ea"/>
            </a:endParaRPr>
          </a:p>
        </p:txBody>
      </p:sp>
      <p:sp>
        <p:nvSpPr>
          <p:cNvPr id="1048676"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8"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680"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2" name="正文"/>
          <p:cNvSpPr txBox="1">
            <a:spLocks noGrp="1"/>
          </p:cNvSpPr>
          <p:nvPr>
            <p:ph idx="4"/>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309245" marR="0" lvl="0" indent="-309245" algn="l" defTabSz="914400" rtl="0" eaLnBrk="1" fontAlgn="auto" latinLnBrk="0" hangingPunct="1">
              <a:lnSpc>
                <a:spcPct val="130000"/>
              </a:lnSpc>
              <a:spcBef>
                <a:spcPts val="1200"/>
              </a:spcBef>
              <a:spcAft>
                <a:spcPct val="0"/>
              </a:spcAft>
              <a:buClr>
                <a:schemeClr val="accent2"/>
              </a:buClr>
              <a:buSzTx/>
              <a:buFont typeface="Wingdings" panose="05000000000000000000" charset="0"/>
              <a:buChar char="n"/>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sym typeface="+mn-ea"/>
              </a:rPr>
              <a:t>单击此处编辑母版文本样式</a:t>
            </a:r>
            <a:endParaRPr lang="zh-CN" altLang="en-US">
              <a:sym typeface="+mn-ea"/>
            </a:endParaRPr>
          </a:p>
          <a:p>
            <a:pPr lvl="1"/>
            <a:r>
              <a:rPr lang="zh-CN" altLang="en-US">
                <a:sym typeface="+mn-ea"/>
              </a:rPr>
              <a:t>第二级</a:t>
            </a:r>
            <a:endParaRPr lang="zh-CN" altLang="en-US">
              <a:sym typeface="+mn-ea"/>
            </a:endParaRPr>
          </a:p>
          <a:p>
            <a:pPr lvl="2"/>
            <a:r>
              <a:rPr lang="zh-CN" altLang="en-US">
                <a:sym typeface="+mn-ea"/>
              </a:rPr>
              <a:t>第三级</a:t>
            </a:r>
            <a:endParaRPr lang="zh-CN" altLang="en-US">
              <a:sym typeface="+mn-ea"/>
            </a:endParaRPr>
          </a:p>
          <a:p>
            <a:pPr lvl="3"/>
            <a:r>
              <a:rPr lang="zh-CN" altLang="en-US">
                <a:sym typeface="+mn-ea"/>
              </a:rPr>
              <a:t>第四级</a:t>
            </a:r>
            <a:endParaRPr lang="zh-CN" altLang="en-US">
              <a:sym typeface="+mn-ea"/>
            </a:endParaRPr>
          </a:p>
          <a:p>
            <a:pPr lvl="4"/>
            <a:r>
              <a:rPr lang="zh-CN" altLang="en-US">
                <a:sym typeface="+mn-ea"/>
              </a:rPr>
              <a:t>第五级</a:t>
            </a:r>
            <a:endParaRPr lang="zh-CN" altLang="en-US">
              <a:sym typeface="+mn-ea"/>
            </a:endParaRPr>
          </a:p>
        </p:txBody>
      </p:sp>
      <p:sp>
        <p:nvSpPr>
          <p:cNvPr id="1048684"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37" name="直接连接符 7"/>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9"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86"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8"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0"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6"/>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41" name="直接连接符 46"/>
          <p:cNvCxnSpPr/>
          <p:nvPr>
            <p:custDataLst>
              <p:tags r:id="rId3"/>
            </p:custDataLst>
          </p:nvPr>
        </p:nvCxnSpPr>
        <p:spPr>
          <a:xfrm>
            <a:off x="2482182" y="1122981"/>
            <a:ext cx="9613231" cy="0"/>
          </a:xfrm>
          <a:prstGeom prst="line">
            <a:avLst/>
          </a:prstGeom>
          <a:noFill/>
          <a:ln w="22225">
            <a:gradFill flip="none" rotWithShape="1">
              <a:gsLst>
                <a:gs pos="0">
                  <a:schemeClr val="accent1"/>
                </a:gs>
                <a:gs pos="100000">
                  <a:schemeClr val="accent1">
                    <a:alpha val="0"/>
                  </a:schemeClr>
                </a:gs>
              </a:gsLst>
              <a:lin ang="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92" name="标题"/>
          <p:cNvSpPr txBox="1">
            <a:spLocks noGrp="1"/>
          </p:cNvSpPr>
          <p:nvPr>
            <p:ph type="title" idx="1" hasCustomPrompt="1"/>
            <p:custDataLst>
              <p:tags r:id="rId4"/>
            </p:custDataLst>
          </p:nvPr>
        </p:nvSpPr>
        <p:spPr>
          <a:xfrm>
            <a:off x="854243" y="699376"/>
            <a:ext cx="2656708" cy="8316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5400" b="0" i="0"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标题</a:t>
            </a:r>
            <a:endParaRPr>
              <a:sym typeface="+mn-ea"/>
            </a:endParaRPr>
          </a:p>
        </p:txBody>
      </p:sp>
      <p:sp>
        <p:nvSpPr>
          <p:cNvPr id="1048694"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57"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0" name="燕尾形 56"/>
          <p:cNvSpPr/>
          <p:nvPr>
            <p:custDataLst>
              <p:tags r:id="rId3"/>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02" name="燕尾形 57"/>
          <p:cNvSpPr/>
          <p:nvPr>
            <p:custDataLst>
              <p:tags r:id="rId4"/>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04" name="节编号"/>
          <p:cNvSpPr txBox="1">
            <a:spLocks noGrp="1"/>
          </p:cNvSpPr>
          <p:nvPr>
            <p:ph type="body" idx="2" hasCustomPrompt="1"/>
            <p:custDataLst>
              <p:tags r:id="rId5"/>
            </p:custDataLst>
          </p:nvPr>
        </p:nvSpPr>
        <p:spPr>
          <a:xfrm>
            <a:off x="2500489" y="2426407"/>
            <a:ext cx="7191021" cy="643045"/>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2800" b="1" i="1" u="none" strike="noStrike" kern="1200" cap="none" spc="300" normalizeH="0" baseline="0" noProof="1">
                <a:gradFill>
                  <a:gsLst>
                    <a:gs pos="0">
                      <a:schemeClr val="accent1">
                        <a:lumMod val="20000"/>
                        <a:lumOff val="80000"/>
                      </a:schemeClr>
                    </a:gs>
                    <a:gs pos="100000">
                      <a:schemeClr val="accent1"/>
                    </a:gs>
                  </a:gsLst>
                  <a:lin ang="5400000" scaled="1"/>
                </a:gradFill>
                <a:latin typeface="+mn-ea"/>
                <a:ea typeface="+mn-ea"/>
                <a:cs typeface="+mn-cs"/>
              </a:defRPr>
            </a:lvl1pPr>
          </a:lstStyle>
          <a:p>
            <a:pPr lvl="0" algn="ctr"/>
            <a:r>
              <a:rPr>
                <a:sym typeface="+mn-ea"/>
              </a:rPr>
              <a:t>编辑节编号</a:t>
            </a:r>
            <a:endParaRPr>
              <a:sym typeface="+mn-ea"/>
            </a:endParaRPr>
          </a:p>
        </p:txBody>
      </p:sp>
      <p:sp>
        <p:nvSpPr>
          <p:cNvPr id="1048706" name="标题"/>
          <p:cNvSpPr txBox="1">
            <a:spLocks noGrp="1"/>
          </p:cNvSpPr>
          <p:nvPr>
            <p:ph type="title" idx="1" hasCustomPrompt="1"/>
            <p:custDataLst>
              <p:tags r:id="rId6"/>
            </p:custDataLst>
          </p:nvPr>
        </p:nvSpPr>
        <p:spPr>
          <a:xfrm>
            <a:off x="2500489" y="3180306"/>
            <a:ext cx="7191022" cy="7683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0" i="1"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lgn="ctr"/>
            <a:r>
              <a:rPr>
                <a:sym typeface="+mn-ea"/>
              </a:rPr>
              <a:t>单击此处编辑标题</a:t>
            </a:r>
            <a:endParaRPr>
              <a:sym typeface="+mn-ea"/>
            </a:endParaRPr>
          </a:p>
        </p:txBody>
      </p:sp>
      <p:sp>
        <p:nvSpPr>
          <p:cNvPr id="1048708"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14" name="正文"/>
          <p:cNvSpPr txBox="1">
            <a:spLocks noGrp="1"/>
          </p:cNvSpPr>
          <p:nvPr>
            <p:ph idx="5"/>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6" name="正文"/>
          <p:cNvSpPr txBox="1">
            <a:spLocks noGrp="1"/>
          </p:cNvSpPr>
          <p:nvPr>
            <p:ph idx="4"/>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8" name="标题"/>
          <p:cNvSpPr txBox="1">
            <a:spLocks noGrp="1"/>
          </p:cNvSpPr>
          <p:nvPr>
            <p:ph type="title" idx="3"/>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43" name="直接连接符 11"/>
          <p:cNvCxnSpPr/>
          <p:nvPr>
            <p:custDataLst>
              <p:tags r:id="rId4"/>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5" name="直接连接符 12"/>
          <p:cNvCxnSpPr/>
          <p:nvPr>
            <p:custDataLst>
              <p:tags r:id="rId5"/>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0" name="日期占位符 4"/>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2" name="页脚占位符 5"/>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24" name="灯片编号占位符 6"/>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26" name="标题"/>
          <p:cNvSpPr txBox="1">
            <a:spLocks noGrp="1"/>
          </p:cNvSpPr>
          <p:nvPr>
            <p:ph type="title" idx="7"/>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47" name="直接连接符 14"/>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9" name="直接连接符 13"/>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8" name="正文"/>
          <p:cNvSpPr txBox="1">
            <a:spLocks noGrp="1"/>
          </p:cNvSpPr>
          <p:nvPr>
            <p:ph idx="4"/>
            <p:custDataLst>
              <p:tags r:id="rId4"/>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0" name="标题"/>
          <p:cNvSpPr txBox="1">
            <a:spLocks noGrp="1"/>
          </p:cNvSpPr>
          <p:nvPr>
            <p:ph type="title" idx="3"/>
            <p:custDataLst>
              <p:tags r:id="rId5"/>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endParaRPr>
              <a:sym typeface="+mn-ea"/>
            </a:endParaRPr>
          </a:p>
        </p:txBody>
      </p:sp>
      <p:sp>
        <p:nvSpPr>
          <p:cNvPr id="1048732" name="正文"/>
          <p:cNvSpPr txBox="1">
            <a:spLocks noGrp="1"/>
          </p:cNvSpPr>
          <p:nvPr>
            <p:ph idx="2"/>
            <p:custDataLst>
              <p:tags r:id="rId6"/>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4" name="标题"/>
          <p:cNvSpPr txBox="1">
            <a:spLocks noGrp="1"/>
          </p:cNvSpPr>
          <p:nvPr>
            <p:ph type="title" idx="1"/>
            <p:custDataLst>
              <p:tags r:id="rId7"/>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endParaRPr>
              <a:sym typeface="+mn-ea"/>
            </a:endParaRPr>
          </a:p>
        </p:txBody>
      </p:sp>
      <p:sp>
        <p:nvSpPr>
          <p:cNvPr id="1048736" name="日期占位符 6"/>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8" name="页脚占位符 7"/>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0" name="灯片编号占位符 8"/>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42" name="标题"/>
          <p:cNvSpPr txBox="1">
            <a:spLocks noGrp="1"/>
          </p:cNvSpPr>
          <p:nvPr>
            <p:ph type="title" idx="3"/>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51" name="直接连接符 6"/>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3" name="直接连接符 5"/>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44" name="日期占位符 2"/>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6"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48" name="灯片编号占位符 4"/>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cxnSp>
        <p:nvCxnSpPr>
          <p:cNvPr id="3145755" name="直接连接符 6"/>
          <p:cNvCxnSpPr/>
          <p:nvPr>
            <p:custDataLst>
              <p:tags r:id="rId1"/>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7"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0"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52" name="页脚占位符 2"/>
          <p:cNvSpPr>
            <a:spLocks noGrp="1"/>
          </p:cNvSpPr>
          <p:nvPr>
            <p:ph type="ftr" sz="quarter" idx="11"/>
            <p:custDataLst>
              <p:tags r:id="rId4"/>
            </p:custDataLst>
          </p:nvPr>
        </p:nvSpPr>
        <p:spPr/>
        <p:txBody>
          <a:bodyPr/>
          <a:lstStyle/>
          <a:p>
            <a:endParaRPr lang="zh-CN" altLang="en-US"/>
          </a:p>
        </p:txBody>
      </p:sp>
      <p:sp>
        <p:nvSpPr>
          <p:cNvPr id="1048754"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56" name="正文"/>
          <p:cNvSpPr txBox="1">
            <a:spLocks noGrp="1"/>
          </p:cNvSpPr>
          <p:nvPr>
            <p:ph idx="3"/>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cxnSp>
        <p:nvCxnSpPr>
          <p:cNvPr id="3145759"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1" name="直接连接符 6"/>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8"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0"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2"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64" name="副标题"/>
          <p:cNvSpPr txBox="1">
            <a:spLocks noGrp="1"/>
          </p:cNvSpPr>
          <p:nvPr>
            <p:ph type="body" idx="4" hasCustomPrompt="1"/>
            <p:custDataLst>
              <p:tags r:id="rId1"/>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n-cs"/>
              </a:defRPr>
            </a:lvl1pPr>
          </a:lstStyle>
          <a:p>
            <a:pPr lvl="0" algn="l"/>
            <a:r>
              <a:rPr>
                <a:sym typeface="+mn-ea"/>
              </a:rPr>
              <a:t>单击此处编辑母版副标题样式</a:t>
            </a:r>
            <a:endParaRPr>
              <a:sym typeface="+mn-ea"/>
            </a:endParaRPr>
          </a:p>
        </p:txBody>
      </p:sp>
      <p:sp>
        <p:nvSpPr>
          <p:cNvPr id="1048766"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63" name="直接连接符 5"/>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5"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68"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0"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72"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59"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67"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9"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74" name="燕尾形 56"/>
          <p:cNvSpPr/>
          <p:nvPr>
            <p:custDataLst>
              <p:tags r:id="rId5"/>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76" name="燕尾形 57"/>
          <p:cNvSpPr/>
          <p:nvPr>
            <p:custDataLst>
              <p:tags r:id="rId6"/>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78" name="标题"/>
          <p:cNvSpPr txBox="1">
            <a:spLocks noGrp="1"/>
          </p:cNvSpPr>
          <p:nvPr>
            <p:ph type="title" idx="2" hasCustomPrompt="1"/>
            <p:custDataLst>
              <p:tags r:id="rId7"/>
            </p:custDataLst>
          </p:nvPr>
        </p:nvSpPr>
        <p:spPr>
          <a:xfrm>
            <a:off x="2233930" y="1696085"/>
            <a:ext cx="7724140" cy="23431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endParaRPr>
              <a:sym typeface="+mn-ea"/>
            </a:endParaRPr>
          </a:p>
        </p:txBody>
      </p:sp>
      <p:sp>
        <p:nvSpPr>
          <p:cNvPr id="1048780" name="署名"/>
          <p:cNvSpPr txBox="1">
            <a:spLocks noGrp="1"/>
          </p:cNvSpPr>
          <p:nvPr>
            <p:ph type="body" idx="1" hasCustomPrompt="1"/>
            <p:custDataLst>
              <p:tags r:id="rId8"/>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endParaRPr>
              <a:sym typeface="+mn-ea"/>
            </a:endParaRPr>
          </a:p>
        </p:txBody>
      </p:sp>
      <p:sp>
        <p:nvSpPr>
          <p:cNvPr id="1048782"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86"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标题"/>
          <p:cNvSpPr txBox="1">
            <a:spLocks noGrp="1"/>
          </p:cNvSpPr>
          <p:nvPr>
            <p:ph type="title" idx="3"/>
            <p:custDataLst>
              <p:tags r:id="rId1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29" name="直接连接符 6"/>
          <p:cNvCxnSpPr/>
          <p:nvPr>
            <p:custDataLst>
              <p:tags r:id="rId1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1" name="直接连接符 8"/>
          <p:cNvCxnSpPr/>
          <p:nvPr>
            <p:custDataLst>
              <p:tags r:id="rId1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56" name="日期占位符 9"/>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8" name="页脚占位符 10"/>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1"/>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75117"/>
            <a:ext cx="10969200" cy="4701846"/>
          </a:xfrm>
          <a:prstGeom prst="rect">
            <a:avLst/>
          </a:prstGeom>
          <a:ln>
            <a:noFill/>
            <a:prstDash val="sysDash"/>
          </a:ln>
        </p:spPr>
        <p:txBody>
          <a:bodyPr vert="horz" lIns="90000" tIns="46800" rIns="90000" bIns="46800" rtlCol="0">
            <a:normAutofit/>
          </a:bodyPr>
          <a:lstStyle/>
          <a:p>
            <a:pPr marL="309245" marR="0" lvl="0" indent="-309245" fontAlgn="auto">
              <a:lnSpc>
                <a:spcPct val="130000"/>
              </a:lnSpc>
              <a:spcBef>
                <a:spcPts val="1200"/>
              </a:spcBef>
              <a:spcAft>
                <a:spcPct val="0"/>
              </a:spcAft>
              <a:buClr>
                <a:schemeClr val="accent2"/>
              </a:buClr>
              <a:buSzTx/>
              <a:buFont typeface="Wingdings" panose="05000000000000000000" charset="0"/>
              <a:buChar char="n"/>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1048664" name="KSO_TEMPLATE" hidden="1"/>
          <p:cNvSpPr/>
          <p:nvPr userDrawn="1">
            <p:custDataLst>
              <p:tags r:id="rId19"/>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iSans Heavy"/>
          <a:ea typeface="MiSans Heavy"/>
          <a:cs typeface="MiSans Heavy" panose="00000a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5.xml" /><Relationship Id="rId11" Type="http://schemas.openxmlformats.org/officeDocument/2006/relationships/tags" Target="../tags/tag106.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tags" Target="../tags/tag97.xml" /><Relationship Id="rId20" Type="http://schemas.openxmlformats.org/officeDocument/2006/relationships/tags" Target="../tags/tag115.xml" /><Relationship Id="rId21" Type="http://schemas.openxmlformats.org/officeDocument/2006/relationships/tags" Target="../tags/tag116.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14" Type="http://schemas.openxmlformats.org/officeDocument/2006/relationships/tags" Target="../tags/tag166.xml" /><Relationship Id="rId15" Type="http://schemas.openxmlformats.org/officeDocument/2006/relationships/tags" Target="../tags/tag167.xml" /><Relationship Id="rId16" Type="http://schemas.openxmlformats.org/officeDocument/2006/relationships/tags" Target="../tags/tag168.xml" /><Relationship Id="rId17" Type="http://schemas.openxmlformats.org/officeDocument/2006/relationships/tags" Target="../tags/tag169.xml" /><Relationship Id="rId18" Type="http://schemas.openxmlformats.org/officeDocument/2006/relationships/tags" Target="../tags/tag170.xml" /><Relationship Id="rId19" Type="http://schemas.openxmlformats.org/officeDocument/2006/relationships/tags" Target="../tags/tag171.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14" Type="http://schemas.openxmlformats.org/officeDocument/2006/relationships/tags" Target="../tags/tag196.xml" /><Relationship Id="rId15" Type="http://schemas.openxmlformats.org/officeDocument/2006/relationships/tags" Target="../tags/tag197.xml" /><Relationship Id="rId16" Type="http://schemas.openxmlformats.org/officeDocument/2006/relationships/tags" Target="../tags/tag198.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tags" Target="../tags/tag214.xml" /><Relationship Id="rId15" Type="http://schemas.openxmlformats.org/officeDocument/2006/relationships/tags" Target="../tags/tag215.xml" /><Relationship Id="rId16" Type="http://schemas.openxmlformats.org/officeDocument/2006/relationships/tags" Target="../tags/tag216.xml" /><Relationship Id="rId17" Type="http://schemas.openxmlformats.org/officeDocument/2006/relationships/tags" Target="../tags/tag217.xml" /><Relationship Id="rId18" Type="http://schemas.openxmlformats.org/officeDocument/2006/relationships/tags" Target="../tags/tag218.xml" /><Relationship Id="rId19" Type="http://schemas.openxmlformats.org/officeDocument/2006/relationships/tags" Target="../tags/tag219.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tags" Target="../tags/tag230.xml" /><Relationship Id="rId13" Type="http://schemas.openxmlformats.org/officeDocument/2006/relationships/tags" Target="../tags/tag231.xml" /><Relationship Id="rId14" Type="http://schemas.openxmlformats.org/officeDocument/2006/relationships/tags" Target="../tags/tag232.xml" /><Relationship Id="rId15" Type="http://schemas.openxmlformats.org/officeDocument/2006/relationships/tags" Target="../tags/tag23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221050233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汇报人：</a:t>
            </a:r>
            <a:endParaRPr lang="zh-CN" altLang="en-US"/>
          </a:p>
        </p:txBody>
      </p:sp>
      <p:sp>
        <p:nvSpPr>
          <p:cNvPr id="1048650" name="文本占位符 2"/>
          <p:cNvSpPr>
            <a:spLocks noGrp="1"/>
          </p:cNvSpPr>
          <p:nvPr>
            <p:ph type="body" idx="2"/>
            <p:custDataLst>
              <p:tags r:id="rId3"/>
            </p:custDataLst>
          </p:nvPr>
        </p:nvSpPr>
        <p:spPr/>
        <p:txBody>
          <a:bodyPr/>
          <a:lstStyle/>
          <a:p>
            <a:r>
              <a:rPr lang="zh-CN" altLang="en-US"/>
              <a:t>,</a:t>
            </a:r>
            <a:endParaRPr lang="zh-CN" altLang="en-US"/>
          </a:p>
        </p:txBody>
      </p:sp>
      <p:sp>
        <p:nvSpPr>
          <p:cNvPr id="1048652" name="标题 4"/>
          <p:cNvSpPr>
            <a:spLocks noGrp="1"/>
          </p:cNvSpPr>
          <p:nvPr>
            <p:ph type="title" idx="1"/>
            <p:custDataLst>
              <p:tags r:id="rId4"/>
            </p:custDataLst>
          </p:nvPr>
        </p:nvSpPr>
        <p:spPr/>
        <p:txBody>
          <a:bodyPr/>
          <a:lstStyle/>
          <a:p>
            <a:r>
              <a:rPr lang="zh-CN" altLang="en-US"/>
              <a:t>亲核取代反应</a:t>
            </a:r>
            <a:endParaRPr lang="zh-CN" altLang="en-US"/>
          </a:p>
        </p:txBody>
      </p:sp>
    </p:spTree>
    <p:custDataLst>
      <p:tags r:id="rId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57" name=""/>
        <p:cNvGrpSpPr/>
        <p:nvPr/>
      </p:nvGrpSpPr>
      <p:grpSpPr>
        <a:xfrm>
          <a:off x="0" y="0"/>
          <a:ext cx="0" cy="0"/>
        </a:xfrm>
      </p:grpSpPr>
      <p:sp>
        <p:nvSpPr>
          <p:cNvPr id="1048804" name="标题 3"/>
          <p:cNvSpPr>
            <a:spLocks noGrp="1"/>
          </p:cNvSpPr>
          <p:nvPr>
            <p:ph type="title" idx="1"/>
            <p:custDataLst>
              <p:tags r:id="rId2"/>
            </p:custDataLst>
          </p:nvPr>
        </p:nvSpPr>
        <p:spPr/>
        <p:txBody>
          <a:bodyPr>
            <a:normAutofit fontScale="90000"/>
          </a:bodyPr>
          <a:lstStyle/>
          <a:p>
            <a:r>
              <a:rPr lang="zh-CN" altLang="en-US"/>
              <a:t>目录</a:t>
            </a:r>
            <a:endParaRPr lang="zh-CN" altLang="en-US"/>
          </a:p>
        </p:txBody>
      </p:sp>
      <p:sp>
        <p:nvSpPr>
          <p:cNvPr id="1048806" name="序号"/>
          <p:cNvSpPr txBox="1"/>
          <p:nvPr>
            <p:custDataLst>
              <p:tags r:id="rId3"/>
            </p:custDataLst>
          </p:nvPr>
        </p:nvSpPr>
        <p:spPr>
          <a:xfrm>
            <a:off x="580914"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01</a:t>
            </a:r>
            <a:endParaRPr lang="en-US" sz="2000">
              <a:solidFill>
                <a:schemeClr val="accent1"/>
              </a:solidFill>
              <a:latin typeface="+mj-lt"/>
              <a:ea typeface="MiSans Heavy"/>
            </a:endParaRPr>
          </a:p>
        </p:txBody>
      </p:sp>
      <p:sp>
        <p:nvSpPr>
          <p:cNvPr id="1048808" name="标题"/>
          <p:cNvSpPr txBox="1"/>
          <p:nvPr>
            <p:custDataLst>
              <p:tags r:id="rId4"/>
            </p:custDataLst>
          </p:nvPr>
        </p:nvSpPr>
        <p:spPr>
          <a:xfrm>
            <a:off x="1102174"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添加</a:t>
            </a:r>
            <a:endParaRPr lang="zh-CN" altLang="en-US"/>
          </a:p>
          <a:p>
            <a:r>
              <a:rPr lang="zh-CN" altLang="en-US"/>
              <a:t>目录标题</a:t>
            </a:r>
            <a:endParaRPr lang="zh-CN" altLang="en-US"/>
          </a:p>
        </p:txBody>
      </p:sp>
      <p:cxnSp>
        <p:nvCxnSpPr>
          <p:cNvPr id="3145775" name="直接连接符 24"/>
          <p:cNvCxnSpPr/>
          <p:nvPr>
            <p:custDataLst>
              <p:tags r:id="rId5"/>
            </p:custDataLst>
          </p:nvPr>
        </p:nvCxnSpPr>
        <p:spPr>
          <a:xfrm flipH="1">
            <a:off x="922363"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0" name="序号"/>
          <p:cNvSpPr txBox="1"/>
          <p:nvPr>
            <p:custDataLst>
              <p:tags r:id="rId6"/>
            </p:custDataLst>
          </p:nvPr>
        </p:nvSpPr>
        <p:spPr>
          <a:xfrm>
            <a:off x="2388552"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02</a:t>
            </a:r>
            <a:endParaRPr lang="en-US" sz="2000">
              <a:solidFill>
                <a:schemeClr val="accent1"/>
              </a:solidFill>
              <a:latin typeface="+mj-lt"/>
              <a:ea typeface="MiSans Heavy"/>
            </a:endParaRPr>
          </a:p>
        </p:txBody>
      </p:sp>
      <p:sp>
        <p:nvSpPr>
          <p:cNvPr id="1048812" name="标题"/>
          <p:cNvSpPr txBox="1"/>
          <p:nvPr>
            <p:custDataLst>
              <p:tags r:id="rId7"/>
            </p:custDataLst>
          </p:nvPr>
        </p:nvSpPr>
        <p:spPr>
          <a:xfrm>
            <a:off x="2909606"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亲核取代反应的定义</a:t>
            </a:r>
            <a:endParaRPr lang="zh-CN" altLang="en-US"/>
          </a:p>
        </p:txBody>
      </p:sp>
      <p:cxnSp>
        <p:nvCxnSpPr>
          <p:cNvPr id="3145777" name="直接连接符 50"/>
          <p:cNvCxnSpPr/>
          <p:nvPr>
            <p:custDataLst>
              <p:tags r:id="rId8"/>
            </p:custDataLst>
          </p:nvPr>
        </p:nvCxnSpPr>
        <p:spPr>
          <a:xfrm flipH="1">
            <a:off x="2730001"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4" name="序号"/>
          <p:cNvSpPr txBox="1"/>
          <p:nvPr>
            <p:custDataLst>
              <p:tags r:id="rId9"/>
            </p:custDataLst>
          </p:nvPr>
        </p:nvSpPr>
        <p:spPr>
          <a:xfrm>
            <a:off x="4196190"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03</a:t>
            </a:r>
            <a:endParaRPr lang="en-US" sz="2000">
              <a:solidFill>
                <a:schemeClr val="accent1"/>
              </a:solidFill>
              <a:latin typeface="+mj-lt"/>
              <a:ea typeface="MiSans Heavy"/>
            </a:endParaRPr>
          </a:p>
        </p:txBody>
      </p:sp>
      <p:sp>
        <p:nvSpPr>
          <p:cNvPr id="1048816" name="标题"/>
          <p:cNvSpPr txBox="1"/>
          <p:nvPr>
            <p:custDataLst>
              <p:tags r:id="rId10"/>
            </p:custDataLst>
          </p:nvPr>
        </p:nvSpPr>
        <p:spPr>
          <a:xfrm>
            <a:off x="4717627"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亲核试剂</a:t>
            </a:r>
            <a:endParaRPr lang="zh-CN" altLang="en-US"/>
          </a:p>
        </p:txBody>
      </p:sp>
      <p:cxnSp>
        <p:nvCxnSpPr>
          <p:cNvPr id="3145779" name="直接连接符 55"/>
          <p:cNvCxnSpPr/>
          <p:nvPr>
            <p:custDataLst>
              <p:tags r:id="rId11"/>
            </p:custDataLst>
          </p:nvPr>
        </p:nvCxnSpPr>
        <p:spPr>
          <a:xfrm flipH="1">
            <a:off x="4537639"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8" name="序号"/>
          <p:cNvSpPr txBox="1"/>
          <p:nvPr>
            <p:custDataLst>
              <p:tags r:id="rId12"/>
            </p:custDataLst>
          </p:nvPr>
        </p:nvSpPr>
        <p:spPr>
          <a:xfrm>
            <a:off x="6003828"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04</a:t>
            </a:r>
            <a:endParaRPr lang="en-US" sz="2000">
              <a:solidFill>
                <a:schemeClr val="accent1"/>
              </a:solidFill>
              <a:latin typeface="+mj-lt"/>
              <a:ea typeface="MiSans Heavy"/>
            </a:endParaRPr>
          </a:p>
        </p:txBody>
      </p:sp>
      <p:sp>
        <p:nvSpPr>
          <p:cNvPr id="1048820" name="标题"/>
          <p:cNvSpPr txBox="1"/>
          <p:nvPr>
            <p:custDataLst>
              <p:tags r:id="rId13"/>
            </p:custDataLst>
          </p:nvPr>
        </p:nvSpPr>
        <p:spPr>
          <a:xfrm>
            <a:off x="6525059"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底物的影响</a:t>
            </a:r>
            <a:endParaRPr lang="zh-CN" altLang="en-US"/>
          </a:p>
        </p:txBody>
      </p:sp>
      <p:cxnSp>
        <p:nvCxnSpPr>
          <p:cNvPr id="3145781" name="直接连接符 60"/>
          <p:cNvCxnSpPr/>
          <p:nvPr>
            <p:custDataLst>
              <p:tags r:id="rId14"/>
            </p:custDataLst>
          </p:nvPr>
        </p:nvCxnSpPr>
        <p:spPr>
          <a:xfrm flipH="1">
            <a:off x="6345277"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2" name="序号"/>
          <p:cNvSpPr txBox="1"/>
          <p:nvPr>
            <p:custDataLst>
              <p:tags r:id="rId15"/>
            </p:custDataLst>
          </p:nvPr>
        </p:nvSpPr>
        <p:spPr>
          <a:xfrm>
            <a:off x="7811466"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05</a:t>
            </a:r>
            <a:endParaRPr lang="en-US" sz="2000">
              <a:solidFill>
                <a:schemeClr val="accent1"/>
              </a:solidFill>
              <a:latin typeface="+mj-lt"/>
              <a:ea typeface="MiSans Heavy"/>
            </a:endParaRPr>
          </a:p>
        </p:txBody>
      </p:sp>
      <p:sp>
        <p:nvSpPr>
          <p:cNvPr id="1048824" name="标题"/>
          <p:cNvSpPr txBox="1"/>
          <p:nvPr>
            <p:custDataLst>
              <p:tags r:id="rId16"/>
            </p:custDataLst>
          </p:nvPr>
        </p:nvSpPr>
        <p:spPr>
          <a:xfrm>
            <a:off x="8332491"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反应条件</a:t>
            </a:r>
            <a:endParaRPr lang="zh-CN" altLang="en-US"/>
          </a:p>
        </p:txBody>
      </p:sp>
      <p:cxnSp>
        <p:nvCxnSpPr>
          <p:cNvPr id="3145783" name="直接连接符 65"/>
          <p:cNvCxnSpPr/>
          <p:nvPr>
            <p:custDataLst>
              <p:tags r:id="rId17"/>
            </p:custDataLst>
          </p:nvPr>
        </p:nvCxnSpPr>
        <p:spPr>
          <a:xfrm flipH="1">
            <a:off x="8152915"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6" name="序号"/>
          <p:cNvSpPr txBox="1"/>
          <p:nvPr>
            <p:custDataLst>
              <p:tags r:id="rId18"/>
            </p:custDataLst>
          </p:nvPr>
        </p:nvSpPr>
        <p:spPr>
          <a:xfrm>
            <a:off x="9619105"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06</a:t>
            </a:r>
            <a:endParaRPr lang="en-US" sz="2000">
              <a:solidFill>
                <a:schemeClr val="accent1"/>
              </a:solidFill>
              <a:latin typeface="+mj-lt"/>
              <a:ea typeface="MiSans Heavy"/>
            </a:endParaRPr>
          </a:p>
        </p:txBody>
      </p:sp>
      <p:sp>
        <p:nvSpPr>
          <p:cNvPr id="1048828" name="标题"/>
          <p:cNvSpPr txBox="1"/>
          <p:nvPr>
            <p:custDataLst>
              <p:tags r:id="rId19"/>
            </p:custDataLst>
          </p:nvPr>
        </p:nvSpPr>
        <p:spPr>
          <a:xfrm>
            <a:off x="10140512"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反应的应用</a:t>
            </a:r>
            <a:endParaRPr lang="zh-CN" altLang="en-US"/>
          </a:p>
        </p:txBody>
      </p:sp>
      <p:cxnSp>
        <p:nvCxnSpPr>
          <p:cNvPr id="3145785" name="直接连接符 70"/>
          <p:cNvCxnSpPr/>
          <p:nvPr>
            <p:custDataLst>
              <p:tags r:id="rId20"/>
            </p:custDataLst>
          </p:nvPr>
        </p:nvCxnSpPr>
        <p:spPr>
          <a:xfrm flipH="1">
            <a:off x="9960554"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Tree>
    <p:custDataLst>
      <p:tags r:id="rId2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65" name=""/>
        <p:cNvGrpSpPr/>
        <p:nvPr/>
      </p:nvGrpSpPr>
      <p:grpSpPr>
        <a:xfrm>
          <a:off x="0" y="0"/>
          <a:ext cx="0" cy="0"/>
        </a:xfrm>
      </p:grpSpPr>
      <p:sp>
        <p:nvSpPr>
          <p:cNvPr id="1048858" name="文本占位符 1"/>
          <p:cNvSpPr>
            <a:spLocks noGrp="1"/>
          </p:cNvSpPr>
          <p:nvPr>
            <p:ph type="body" idx="2"/>
            <p:custDataLst>
              <p:tags r:id="rId2"/>
            </p:custDataLst>
          </p:nvPr>
        </p:nvSpPr>
        <p:spPr/>
        <p:txBody>
          <a:bodyPr/>
          <a:lstStyle/>
          <a:p>
            <a:r>
              <a:rPr lang="zh-CN" altLang="en-US"/>
              <a:t>PART ONE</a:t>
            </a:r>
            <a:endParaRPr lang="zh-CN" altLang="en-US"/>
          </a:p>
        </p:txBody>
      </p:sp>
      <p:sp>
        <p:nvSpPr>
          <p:cNvPr id="1048860" name="标题 2"/>
          <p:cNvSpPr>
            <a:spLocks noGrp="1"/>
          </p:cNvSpPr>
          <p:nvPr>
            <p:ph type="title" idx="1"/>
            <p:custDataLst>
              <p:tags r:id="rId3"/>
            </p:custDataLst>
          </p:nvPr>
        </p:nvSpPr>
        <p:spPr/>
        <p:txBody>
          <a:bodyPr>
            <a:normAutofit fontScale="90000"/>
          </a:bodyPr>
          <a:lstStyle/>
          <a:p>
            <a:r>
              <a:rPr lang="zh-CN" altLang="en-US"/>
              <a:t>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73" name=""/>
        <p:cNvGrpSpPr/>
        <p:nvPr/>
      </p:nvGrpSpPr>
      <p:grpSpPr>
        <a:xfrm>
          <a:off x="0" y="0"/>
          <a:ext cx="0" cy="0"/>
        </a:xfrm>
      </p:grpSpPr>
      <p:sp>
        <p:nvSpPr>
          <p:cNvPr id="1048902" name="文本占位符 1"/>
          <p:cNvSpPr>
            <a:spLocks noGrp="1"/>
          </p:cNvSpPr>
          <p:nvPr>
            <p:ph type="body" idx="2"/>
            <p:custDataLst>
              <p:tags r:id="rId2"/>
            </p:custDataLst>
          </p:nvPr>
        </p:nvSpPr>
        <p:spPr/>
        <p:txBody>
          <a:bodyPr/>
          <a:lstStyle/>
          <a:p>
            <a:r>
              <a:rPr lang="zh-CN" altLang="en-US"/>
              <a:t>PART TWO</a:t>
            </a:r>
            <a:endParaRPr lang="zh-CN" altLang="en-US"/>
          </a:p>
        </p:txBody>
      </p:sp>
      <p:sp>
        <p:nvSpPr>
          <p:cNvPr id="1048904" name="标题 2"/>
          <p:cNvSpPr>
            <a:spLocks noGrp="1"/>
          </p:cNvSpPr>
          <p:nvPr>
            <p:ph type="title" idx="1"/>
            <p:custDataLst>
              <p:tags r:id="rId3"/>
            </p:custDataLst>
          </p:nvPr>
        </p:nvSpPr>
        <p:spPr/>
        <p:txBody>
          <a:bodyPr>
            <a:normAutofit fontScale="90000"/>
          </a:bodyPr>
          <a:lstStyle/>
          <a:p>
            <a:r>
              <a:rPr lang="zh-CN" altLang="en-US"/>
              <a:t>亲核取代反应的定义</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46" name="标题 2"/>
          <p:cNvSpPr>
            <a:spLocks noGrp="1"/>
          </p:cNvSpPr>
          <p:nvPr>
            <p:ph type="title" idx="3"/>
          </p:nvPr>
        </p:nvSpPr>
        <p:spPr/>
        <p:txBody>
          <a:bodyPr>
            <a:normAutofit fontScale="91667"/>
          </a:bodyPr>
          <a:lstStyle/>
          <a:p>
            <a:r>
              <a:rPr lang="zh-CN" altLang="en-US"/>
              <a:t>描述亲核取代反应的含义</a:t>
            </a:r>
            <a:endParaRPr lang="zh-CN" altLang="en-US"/>
          </a:p>
        </p:txBody>
      </p:sp>
      <p:sp>
        <p:nvSpPr>
          <p:cNvPr id="1048948"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8950"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52"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亲核取代反应是一种有机化学反应，其中亲核试剂（如Nu-）攻击一个碳原子，取代其上的离去基团（如Br-）。</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8954"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56"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58"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panose="020b0503020204020204" charset="-122"/>
                <a:sym typeface="+mn-ea"/>
              </a:rPr>
              <a:t>亲核取代反应通常发生在碳原子上，但也可以发生在其他原子上，如氮、氧、硫等。</a:t>
            </a:r>
            <a:endParaRPr lang="zh-CN" altLang="en-US" sz="1400" spc="150">
              <a:solidFill>
                <a:schemeClr val="tx1">
                  <a:lumMod val="75000"/>
                  <a:lumOff val="25000"/>
                </a:schemeClr>
              </a:solidFill>
              <a:latin typeface="Arial" pitchFamily="34" charset="0"/>
              <a:ea typeface="微软雅黑" panose="020b0503020204020204" charset="-122"/>
              <a:sym typeface="+mn-ea"/>
            </a:endParaRPr>
          </a:p>
        </p:txBody>
      </p:sp>
      <p:sp>
        <p:nvSpPr>
          <p:cNvPr id="1048960"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8962"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400" spc="150">
                <a:solidFill>
                  <a:schemeClr val="lt1">
                    <a:lumMod val="100000"/>
                  </a:schemeClr>
                </a:solidFill>
                <a:latin typeface="Arial" pitchFamily="34" charset="0"/>
                <a:ea typeface="微软雅黑" panose="020b0503020204020204" charset="-122"/>
                <a:sym typeface="+mn-ea"/>
              </a:rPr>
              <a:t>亲核取代反应是合成有机化合物的重要方法之一，广泛应用于药物、农药、材料等领域。</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8964"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66"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68"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0"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亲核取代反应可以分为SN1和SN2两种机制，其中SN1反应是单分子亲核取代反应，SN2反应是双分子亲核取代反应。</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04" name="标题 2"/>
          <p:cNvSpPr>
            <a:spLocks noGrp="1"/>
          </p:cNvSpPr>
          <p:nvPr>
            <p:ph type="title" idx="3"/>
          </p:nvPr>
        </p:nvSpPr>
        <p:spPr/>
        <p:txBody>
          <a:bodyPr>
            <a:normAutofit fontScale="91667"/>
          </a:bodyPr>
          <a:lstStyle/>
          <a:p>
            <a:r>
              <a:rPr lang="zh-CN" altLang="en-US"/>
              <a:t>与亲电取代反应的区别</a:t>
            </a:r>
            <a:endParaRPr lang="zh-CN" altLang="en-US"/>
          </a:p>
        </p:txBody>
      </p:sp>
      <p:sp>
        <p:nvSpPr>
          <p:cNvPr id="104900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00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反应机理：亲核取代反应是亲核试剂进攻亲核中心，亲电取代反应是亲电试剂进攻亲电中心</a:t>
            </a:r>
            <a:endParaRPr lang="zh-CN" altLang="en-US" sz="2000" spc="150">
              <a:solidFill>
                <a:schemeClr val="tx1">
                  <a:lumMod val="75000"/>
                  <a:lumOff val="25000"/>
                </a:schemeClr>
              </a:solidFill>
              <a:latin typeface="+mn-ea"/>
              <a:sym typeface="+mn-ea"/>
            </a:endParaRPr>
          </a:p>
        </p:txBody>
      </p:sp>
      <p:sp>
        <p:nvSpPr>
          <p:cNvPr id="104901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01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01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反应条件：亲核取代反应通常需要碱性或中性条件，亲电取代反应通常需要酸性条件</a:t>
            </a:r>
            <a:endParaRPr lang="zh-CN" altLang="en-US" sz="2000" spc="150">
              <a:solidFill>
                <a:schemeClr val="tx1">
                  <a:lumMod val="75000"/>
                  <a:lumOff val="25000"/>
                </a:schemeClr>
              </a:solidFill>
              <a:latin typeface="+mn-ea"/>
              <a:sym typeface="+mn-ea"/>
            </a:endParaRPr>
          </a:p>
        </p:txBody>
      </p:sp>
      <p:sp>
        <p:nvSpPr>
          <p:cNvPr id="104901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01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02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反应产物：亲核取代反应的产物是亲核试剂取代亲核中心，亲电取代反应的产物是亲电试剂取代亲电中心</a:t>
            </a:r>
            <a:endParaRPr lang="zh-CN" altLang="en-US" sz="2000" spc="150">
              <a:solidFill>
                <a:schemeClr val="tx1">
                  <a:lumMod val="75000"/>
                  <a:lumOff val="25000"/>
                </a:schemeClr>
              </a:solidFill>
              <a:latin typeface="+mn-ea"/>
              <a:sym typeface="+mn-ea"/>
            </a:endParaRPr>
          </a:p>
        </p:txBody>
      </p:sp>
      <p:sp>
        <p:nvSpPr>
          <p:cNvPr id="104902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02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02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反应速率：亲核取代反应的速率通常比亲电取代反应快</a:t>
            </a:r>
            <a:endParaRPr lang="zh-CN" altLang="en-US" sz="2000" spc="150">
              <a:solidFill>
                <a:schemeClr val="tx1">
                  <a:lumMod val="75000"/>
                  <a:lumOff val="25000"/>
                </a:schemeClr>
              </a:solidFill>
              <a:latin typeface="+mn-ea"/>
              <a:sym typeface="+mn-ea"/>
            </a:endParaRPr>
          </a:p>
        </p:txBody>
      </p:sp>
      <p:sp>
        <p:nvSpPr>
          <p:cNvPr id="104902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62" name="标题 2"/>
          <p:cNvSpPr>
            <a:spLocks noGrp="1"/>
          </p:cNvSpPr>
          <p:nvPr>
            <p:ph type="title" idx="3"/>
          </p:nvPr>
        </p:nvSpPr>
        <p:spPr/>
        <p:txBody>
          <a:bodyPr>
            <a:normAutofit fontScale="94444"/>
          </a:bodyPr>
          <a:lstStyle/>
          <a:p>
            <a:r>
              <a:rPr lang="zh-CN" altLang="en-US"/>
              <a:t>反应机理的概述</a:t>
            </a:r>
            <a:endParaRPr lang="zh-CN" altLang="en-US"/>
          </a:p>
        </p:txBody>
      </p:sp>
      <p:sp>
        <p:nvSpPr>
          <p:cNvPr id="1049064"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亲核取代反应：一种有机化学反应，其中亲核试剂攻击亲电试剂，形成新的化学键</a:t>
            </a:r>
            <a:endParaRPr lang="zh-CN" altLang="en-US" sz="1200" spc="150">
              <a:solidFill>
                <a:schemeClr val="tx1">
                  <a:lumMod val="65000"/>
                  <a:lumOff val="35000"/>
                </a:schemeClr>
              </a:solidFill>
              <a:latin typeface="+mn-ea"/>
              <a:sym typeface="+mn-ea"/>
            </a:endParaRPr>
          </a:p>
        </p:txBody>
      </p:sp>
      <p:sp>
        <p:nvSpPr>
          <p:cNvPr id="1049066"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亲核试剂：带有负电荷或具有亲核性的分子或离子，如OH-、NH3等</a:t>
            </a:r>
            <a:endParaRPr lang="zh-CN" altLang="en-US" sz="1200" spc="150">
              <a:solidFill>
                <a:schemeClr val="tx1">
                  <a:lumMod val="65000"/>
                  <a:lumOff val="35000"/>
                </a:schemeClr>
              </a:solidFill>
              <a:latin typeface="+mn-ea"/>
              <a:sym typeface="+mn-ea"/>
            </a:endParaRPr>
          </a:p>
        </p:txBody>
      </p:sp>
      <p:sp>
        <p:nvSpPr>
          <p:cNvPr id="1049068"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亲电试剂：带有正电荷或具有亲电性的分子或离子，如H+、CH3+等</a:t>
            </a:r>
            <a:endParaRPr lang="zh-CN" altLang="en-US" sz="1200" spc="150">
              <a:solidFill>
                <a:schemeClr val="tx1">
                  <a:lumMod val="65000"/>
                  <a:lumOff val="35000"/>
                </a:schemeClr>
              </a:solidFill>
              <a:latin typeface="+mn-ea"/>
              <a:sym typeface="+mn-ea"/>
            </a:endParaRPr>
          </a:p>
        </p:txBody>
      </p:sp>
      <p:sp>
        <p:nvSpPr>
          <p:cNvPr id="1049070"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反应过程：亲核试剂攻击亲电试剂，形成新的化学键，同时释放出原来的化学键</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05" name=""/>
        <p:cNvGrpSpPr/>
        <p:nvPr/>
      </p:nvGrpSpPr>
      <p:grpSpPr>
        <a:xfrm>
          <a:off x="0" y="0"/>
          <a:ext cx="0" cy="0"/>
        </a:xfrm>
      </p:grpSpPr>
      <p:sp>
        <p:nvSpPr>
          <p:cNvPr id="1049104" name="文本占位符 1"/>
          <p:cNvSpPr>
            <a:spLocks noGrp="1"/>
          </p:cNvSpPr>
          <p:nvPr>
            <p:ph type="body" idx="2"/>
            <p:custDataLst>
              <p:tags r:id="rId2"/>
            </p:custDataLst>
          </p:nvPr>
        </p:nvSpPr>
        <p:spPr/>
        <p:txBody>
          <a:bodyPr/>
          <a:lstStyle/>
          <a:p>
            <a:r>
              <a:rPr lang="zh-CN" altLang="en-US"/>
              <a:t>PART THREE</a:t>
            </a:r>
            <a:endParaRPr lang="zh-CN" altLang="en-US"/>
          </a:p>
        </p:txBody>
      </p:sp>
      <p:sp>
        <p:nvSpPr>
          <p:cNvPr id="1049106" name="标题 2"/>
          <p:cNvSpPr>
            <a:spLocks noGrp="1"/>
          </p:cNvSpPr>
          <p:nvPr>
            <p:ph type="title" idx="1"/>
            <p:custDataLst>
              <p:tags r:id="rId3"/>
            </p:custDataLst>
          </p:nvPr>
        </p:nvSpPr>
        <p:spPr/>
        <p:txBody>
          <a:bodyPr>
            <a:normAutofit fontScale="90000"/>
          </a:bodyPr>
          <a:lstStyle/>
          <a:p>
            <a:r>
              <a:rPr lang="zh-CN" altLang="en-US"/>
              <a:t>亲核试剂</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48" name="标题 2"/>
          <p:cNvSpPr>
            <a:spLocks noGrp="1"/>
          </p:cNvSpPr>
          <p:nvPr>
            <p:ph type="title" idx="3"/>
          </p:nvPr>
        </p:nvSpPr>
        <p:spPr/>
        <p:txBody>
          <a:bodyPr>
            <a:normAutofit fontScale="94444"/>
          </a:bodyPr>
          <a:lstStyle/>
          <a:p>
            <a:r>
              <a:rPr lang="zh-CN" altLang="en-US"/>
              <a:t>亲核试剂的种类</a:t>
            </a:r>
            <a:endParaRPr lang="zh-CN" altLang="en-US"/>
          </a:p>
        </p:txBody>
      </p:sp>
      <p:sp>
        <p:nvSpPr>
          <p:cNvPr id="1049150" name="矩形 5"/>
          <p:cNvSpPr/>
          <p:nvPr>
            <p:custDataLst>
              <p:tags r:id="rId2"/>
            </p:custDataLst>
          </p:nvPr>
        </p:nvSpPr>
        <p:spPr>
          <a:xfrm>
            <a:off x="915988"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52" name="矩形 10"/>
          <p:cNvSpPr/>
          <p:nvPr>
            <p:custDataLst>
              <p:tags r:id="rId3"/>
            </p:custDataLst>
          </p:nvPr>
        </p:nvSpPr>
        <p:spPr>
          <a:xfrm>
            <a:off x="1263094"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54" name="TextBox 2"/>
          <p:cNvSpPr txBox="1"/>
          <p:nvPr>
            <p:custDataLst>
              <p:tags r:id="rId4"/>
            </p:custDataLst>
          </p:nvPr>
        </p:nvSpPr>
        <p:spPr>
          <a:xfrm>
            <a:off x="1067686"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醇类：如乙醇、甲醇、丙醇等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56" name="矩形 6"/>
          <p:cNvSpPr/>
          <p:nvPr>
            <p:custDataLst>
              <p:tags r:id="rId5"/>
            </p:custDataLst>
          </p:nvPr>
        </p:nvSpPr>
        <p:spPr>
          <a:xfrm>
            <a:off x="4487317"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58" name="矩形 11"/>
          <p:cNvSpPr/>
          <p:nvPr>
            <p:custDataLst>
              <p:tags r:id="rId6"/>
            </p:custDataLst>
          </p:nvPr>
        </p:nvSpPr>
        <p:spPr>
          <a:xfrm>
            <a:off x="4853705"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60" name="TextBox 2"/>
          <p:cNvSpPr txBox="1"/>
          <p:nvPr>
            <p:custDataLst>
              <p:tags r:id="rId7"/>
            </p:custDataLst>
          </p:nvPr>
        </p:nvSpPr>
        <p:spPr>
          <a:xfrm>
            <a:off x="4639014"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胺类：如甲胺、乙胺、丙胺等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62" name="矩形 7"/>
          <p:cNvSpPr/>
          <p:nvPr>
            <p:custDataLst>
              <p:tags r:id="rId8"/>
            </p:custDataLst>
          </p:nvPr>
        </p:nvSpPr>
        <p:spPr>
          <a:xfrm>
            <a:off x="8058002"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64" name="矩形 12"/>
          <p:cNvSpPr/>
          <p:nvPr>
            <p:custDataLst>
              <p:tags r:id="rId9"/>
            </p:custDataLst>
          </p:nvPr>
        </p:nvSpPr>
        <p:spPr>
          <a:xfrm>
            <a:off x="8443675"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66" name="TextBox 2"/>
          <p:cNvSpPr txBox="1"/>
          <p:nvPr>
            <p:custDataLst>
              <p:tags r:id="rId10"/>
            </p:custDataLst>
          </p:nvPr>
        </p:nvSpPr>
        <p:spPr>
          <a:xfrm>
            <a:off x="8209700"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硫醇类：如硫醇、硫醚等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68" name="矩形 33"/>
          <p:cNvSpPr/>
          <p:nvPr>
            <p:custDataLst>
              <p:tags r:id="rId11"/>
            </p:custDataLst>
          </p:nvPr>
        </p:nvSpPr>
        <p:spPr>
          <a:xfrm>
            <a:off x="915346"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70" name="矩形 37"/>
          <p:cNvSpPr/>
          <p:nvPr>
            <p:custDataLst>
              <p:tags r:id="rId12"/>
            </p:custDataLst>
          </p:nvPr>
        </p:nvSpPr>
        <p:spPr>
          <a:xfrm>
            <a:off x="1262451"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72" name="TextBox 2"/>
          <p:cNvSpPr txBox="1"/>
          <p:nvPr>
            <p:custDataLst>
              <p:tags r:id="rId13"/>
            </p:custDataLst>
          </p:nvPr>
        </p:nvSpPr>
        <p:spPr>
          <a:xfrm>
            <a:off x="1067043"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磷类：如磷酸、亚磷酸等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74" name="矩形 34"/>
          <p:cNvSpPr/>
          <p:nvPr>
            <p:custDataLst>
              <p:tags r:id="rId14"/>
            </p:custDataLst>
          </p:nvPr>
        </p:nvSpPr>
        <p:spPr>
          <a:xfrm>
            <a:off x="4486674"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76" name="矩形 38"/>
          <p:cNvSpPr/>
          <p:nvPr>
            <p:custDataLst>
              <p:tags r:id="rId15"/>
            </p:custDataLst>
          </p:nvPr>
        </p:nvSpPr>
        <p:spPr>
          <a:xfrm>
            <a:off x="4853063"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78" name="TextBox 2"/>
          <p:cNvSpPr txBox="1"/>
          <p:nvPr>
            <p:custDataLst>
              <p:tags r:id="rId16"/>
            </p:custDataLst>
          </p:nvPr>
        </p:nvSpPr>
        <p:spPr>
          <a:xfrm>
            <a:off x="4638372"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氮类：如氨、胺等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80" name="矩形 35"/>
          <p:cNvSpPr/>
          <p:nvPr>
            <p:custDataLst>
              <p:tags r:id="rId17"/>
            </p:custDataLst>
          </p:nvPr>
        </p:nvSpPr>
        <p:spPr>
          <a:xfrm>
            <a:off x="8057359"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82" name="矩形 39"/>
          <p:cNvSpPr/>
          <p:nvPr>
            <p:custDataLst>
              <p:tags r:id="rId18"/>
            </p:custDataLst>
          </p:nvPr>
        </p:nvSpPr>
        <p:spPr>
          <a:xfrm>
            <a:off x="8443032"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84" name="TextBox 2"/>
          <p:cNvSpPr txBox="1"/>
          <p:nvPr>
            <p:custDataLst>
              <p:tags r:id="rId19"/>
            </p:custDataLst>
          </p:nvPr>
        </p:nvSpPr>
        <p:spPr>
          <a:xfrm>
            <a:off x="8209057"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碳类：如甲烷、乙烷等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18" name="标题 2"/>
          <p:cNvSpPr>
            <a:spLocks noGrp="1"/>
          </p:cNvSpPr>
          <p:nvPr>
            <p:ph type="title" idx="3"/>
          </p:nvPr>
        </p:nvSpPr>
        <p:spPr/>
        <p:txBody>
          <a:bodyPr>
            <a:normAutofit fontScale="94444"/>
          </a:bodyPr>
          <a:lstStyle/>
          <a:p>
            <a:r>
              <a:rPr lang="zh-CN" altLang="en-US"/>
              <a:t>亲核试剂的活性比较</a:t>
            </a:r>
            <a:endParaRPr lang="zh-CN" altLang="en-US"/>
          </a:p>
        </p:txBody>
      </p:sp>
      <p:sp>
        <p:nvSpPr>
          <p:cNvPr id="1049220"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22"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24"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亲核试剂的种类：包括醇、胺、硫醇、硫醚等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26"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28"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30" name="TextBox 2"/>
          <p:cNvSpPr txBox="1"/>
          <p:nvPr>
            <p:custDataLst>
              <p:tags r:id="rId7"/>
            </p:custDataLst>
          </p:nvPr>
        </p:nvSpPr>
        <p:spPr>
          <a:xfrm>
            <a:off x="3561327" y="3137508"/>
            <a:ext cx="2278952" cy="1840235"/>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活性比较：醇的活性最高，其次是胺，硫醇和硫醚的活性较低</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32"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34"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36" name="TextBox 2"/>
          <p:cNvSpPr txBox="1"/>
          <p:nvPr>
            <p:custDataLst>
              <p:tags r:id="rId10"/>
            </p:custDataLst>
          </p:nvPr>
        </p:nvSpPr>
        <p:spPr>
          <a:xfrm>
            <a:off x="6356085" y="3137508"/>
            <a:ext cx="2278952" cy="1840235"/>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影响因素：亲核试剂的活性受其结构、溶剂、温度等因素的影响</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38"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40"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42" name="TextBox 2"/>
          <p:cNvSpPr txBox="1"/>
          <p:nvPr>
            <p:custDataLst>
              <p:tags r:id="rId13"/>
            </p:custDataLst>
          </p:nvPr>
        </p:nvSpPr>
        <p:spPr>
          <a:xfrm>
            <a:off x="9144465" y="3137508"/>
            <a:ext cx="2278952" cy="1840235"/>
          </a:xfrm>
          <a:prstGeom prst="rect">
            <a:avLst/>
          </a:prstGeom>
          <a:noFill/>
        </p:spPr>
        <p:txBody>
          <a:bodyPr wrap="square" rtlCol="0">
            <a:normAutofit fontScale="8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应用：亲核试剂在化学反应中具有重要的作用，如亲核取代反应、亲核加成反应等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76" name="标题 2"/>
          <p:cNvSpPr>
            <a:spLocks noGrp="1"/>
          </p:cNvSpPr>
          <p:nvPr>
            <p:ph type="title" idx="3"/>
          </p:nvPr>
        </p:nvSpPr>
        <p:spPr/>
        <p:txBody>
          <a:bodyPr>
            <a:normAutofit fontScale="94444"/>
          </a:bodyPr>
          <a:lstStyle/>
          <a:p>
            <a:r>
              <a:rPr lang="zh-CN" altLang="en-US"/>
              <a:t>亲核试剂的电子效应</a:t>
            </a:r>
            <a:endParaRPr lang="zh-CN" altLang="en-US"/>
          </a:p>
        </p:txBody>
      </p:sp>
      <p:sp>
        <p:nvSpPr>
          <p:cNvPr id="1049278" name="矩形 5"/>
          <p:cNvSpPr/>
          <p:nvPr>
            <p:custDataLst>
              <p:tags r:id="rId2"/>
            </p:custDataLst>
          </p:nvPr>
        </p:nvSpPr>
        <p:spPr>
          <a:xfrm>
            <a:off x="915667"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80" name="矩形 10"/>
          <p:cNvSpPr/>
          <p:nvPr>
            <p:custDataLst>
              <p:tags r:id="rId3"/>
            </p:custDataLst>
          </p:nvPr>
        </p:nvSpPr>
        <p:spPr>
          <a:xfrm>
            <a:off x="1262772"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82" name="TextBox 2"/>
          <p:cNvSpPr txBox="1"/>
          <p:nvPr>
            <p:custDataLst>
              <p:tags r:id="rId4"/>
            </p:custDataLst>
          </p:nvPr>
        </p:nvSpPr>
        <p:spPr>
          <a:xfrm>
            <a:off x="1067365"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亲核试剂的电子效应是指亲核试剂在亲核取代反应中的电子效应</a:t>
            </a:r>
            <a:endParaRPr lang="zh-CN" altLang="en-US" sz="14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84" name="矩形 6"/>
          <p:cNvSpPr/>
          <p:nvPr>
            <p:custDataLst>
              <p:tags r:id="rId5"/>
            </p:custDataLst>
          </p:nvPr>
        </p:nvSpPr>
        <p:spPr>
          <a:xfrm>
            <a:off x="4486995"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86" name="矩形 11"/>
          <p:cNvSpPr/>
          <p:nvPr>
            <p:custDataLst>
              <p:tags r:id="rId6"/>
            </p:custDataLst>
          </p:nvPr>
        </p:nvSpPr>
        <p:spPr>
          <a:xfrm>
            <a:off x="4853384"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88" name="TextBox 2"/>
          <p:cNvSpPr txBox="1"/>
          <p:nvPr>
            <p:custDataLst>
              <p:tags r:id="rId7"/>
            </p:custDataLst>
          </p:nvPr>
        </p:nvSpPr>
        <p:spPr>
          <a:xfrm>
            <a:off x="4638693" y="2248889"/>
            <a:ext cx="2882656" cy="1292879"/>
          </a:xfrm>
          <a:prstGeom prst="rect">
            <a:avLst/>
          </a:prstGeom>
          <a:noFill/>
        </p:spPr>
        <p:txBody>
          <a:bodyPr wrap="square" rtlCol="0">
            <a:normAutofit fontScale="6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亲核试剂的电子效应包括亲核试剂的亲核性、亲核试剂的离去基团和亲核试剂的离去基团的离去能力</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90" name="矩形 7"/>
          <p:cNvSpPr/>
          <p:nvPr>
            <p:custDataLst>
              <p:tags r:id="rId8"/>
            </p:custDataLst>
          </p:nvPr>
        </p:nvSpPr>
        <p:spPr>
          <a:xfrm>
            <a:off x="8057681"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92" name="矩形 12"/>
          <p:cNvSpPr/>
          <p:nvPr>
            <p:custDataLst>
              <p:tags r:id="rId9"/>
            </p:custDataLst>
          </p:nvPr>
        </p:nvSpPr>
        <p:spPr>
          <a:xfrm>
            <a:off x="8443353"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94" name="TextBox 2"/>
          <p:cNvSpPr txBox="1"/>
          <p:nvPr>
            <p:custDataLst>
              <p:tags r:id="rId10"/>
            </p:custDataLst>
          </p:nvPr>
        </p:nvSpPr>
        <p:spPr>
          <a:xfrm>
            <a:off x="8209378"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亲核试剂的亲核性是指亲核试剂对亲核取代反应的亲和力</a:t>
            </a:r>
            <a:endParaRPr lang="zh-CN" altLang="en-US" sz="14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96" name="矩形 33"/>
          <p:cNvSpPr/>
          <p:nvPr>
            <p:custDataLst>
              <p:tags r:id="rId11"/>
            </p:custDataLst>
          </p:nvPr>
        </p:nvSpPr>
        <p:spPr>
          <a:xfrm>
            <a:off x="2705831"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98" name="矩形 37"/>
          <p:cNvSpPr/>
          <p:nvPr>
            <p:custDataLst>
              <p:tags r:id="rId12"/>
            </p:custDataLst>
          </p:nvPr>
        </p:nvSpPr>
        <p:spPr>
          <a:xfrm>
            <a:off x="3052936"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00" name="TextBox 2"/>
          <p:cNvSpPr txBox="1"/>
          <p:nvPr>
            <p:custDataLst>
              <p:tags r:id="rId13"/>
            </p:custDataLst>
          </p:nvPr>
        </p:nvSpPr>
        <p:spPr>
          <a:xfrm>
            <a:off x="2857528"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亲核试剂的离去基团是指亲核试剂在亲核取代反应中离去的基团</a:t>
            </a:r>
            <a:endParaRPr lang="zh-CN" altLang="en-US" sz="14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02" name="矩形 34"/>
          <p:cNvSpPr/>
          <p:nvPr>
            <p:custDataLst>
              <p:tags r:id="rId14"/>
            </p:custDataLst>
          </p:nvPr>
        </p:nvSpPr>
        <p:spPr>
          <a:xfrm>
            <a:off x="6277159"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04" name="矩形 38"/>
          <p:cNvSpPr/>
          <p:nvPr>
            <p:custDataLst>
              <p:tags r:id="rId15"/>
            </p:custDataLst>
          </p:nvPr>
        </p:nvSpPr>
        <p:spPr>
          <a:xfrm>
            <a:off x="6643548"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06" name="TextBox 2"/>
          <p:cNvSpPr txBox="1"/>
          <p:nvPr>
            <p:custDataLst>
              <p:tags r:id="rId16"/>
            </p:custDataLst>
          </p:nvPr>
        </p:nvSpPr>
        <p:spPr>
          <a:xfrm>
            <a:off x="6428857" y="4798185"/>
            <a:ext cx="2882656" cy="1292879"/>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亲核试剂的离去基团的离去能力是指亲核试剂的离去基团在亲核取代反应中的离去能力</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37" name=""/>
        <p:cNvGrpSpPr/>
        <p:nvPr/>
      </p:nvGrpSpPr>
      <p:grpSpPr>
        <a:xfrm>
          <a:off x="0" y="0"/>
          <a:ext cx="0" cy="0"/>
        </a:xfrm>
      </p:grpSpPr>
      <p:sp>
        <p:nvSpPr>
          <p:cNvPr id="1049340" name="文本占位符 1"/>
          <p:cNvSpPr>
            <a:spLocks noGrp="1"/>
          </p:cNvSpPr>
          <p:nvPr>
            <p:ph type="body" idx="2"/>
            <p:custDataLst>
              <p:tags r:id="rId2"/>
            </p:custDataLst>
          </p:nvPr>
        </p:nvSpPr>
        <p:spPr/>
        <p:txBody>
          <a:bodyPr/>
          <a:lstStyle/>
          <a:p>
            <a:r>
              <a:rPr lang="zh-CN" altLang="en-US"/>
              <a:t>PART FOUR</a:t>
            </a:r>
            <a:endParaRPr lang="zh-CN" altLang="en-US"/>
          </a:p>
        </p:txBody>
      </p:sp>
      <p:sp>
        <p:nvSpPr>
          <p:cNvPr id="1049342" name="标题 2"/>
          <p:cNvSpPr>
            <a:spLocks noGrp="1"/>
          </p:cNvSpPr>
          <p:nvPr>
            <p:ph type="title" idx="1"/>
            <p:custDataLst>
              <p:tags r:id="rId3"/>
            </p:custDataLst>
          </p:nvPr>
        </p:nvSpPr>
        <p:spPr/>
        <p:txBody>
          <a:bodyPr>
            <a:normAutofit fontScale="90000"/>
          </a:bodyPr>
          <a:lstStyle/>
          <a:p>
            <a:r>
              <a:rPr lang="zh-CN" altLang="en-US"/>
              <a:t>底物的影响</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84" name="标题 2"/>
          <p:cNvSpPr>
            <a:spLocks noGrp="1"/>
          </p:cNvSpPr>
          <p:nvPr>
            <p:ph type="title" idx="3"/>
          </p:nvPr>
        </p:nvSpPr>
        <p:spPr/>
        <p:txBody>
          <a:bodyPr>
            <a:normAutofit fontScale="94444"/>
          </a:bodyPr>
          <a:lstStyle/>
          <a:p>
            <a:r>
              <a:rPr lang="zh-CN" altLang="en-US"/>
              <a:t>底物的分类</a:t>
            </a:r>
            <a:endParaRPr lang="zh-CN" altLang="en-US"/>
          </a:p>
        </p:txBody>
      </p:sp>
      <p:sp>
        <p:nvSpPr>
          <p:cNvPr id="1049386" name="任意多边形 20"/>
          <p:cNvSpPr/>
          <p:nvPr>
            <p:custDataLst>
              <p:tags r:id="rId2"/>
            </p:custDataLst>
          </p:nvPr>
        </p:nvSpPr>
        <p:spPr>
          <a:xfrm rot="2700000">
            <a:off x="854212"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88" name="文本框 24"/>
          <p:cNvSpPr txBox="1"/>
          <p:nvPr>
            <p:custDataLst>
              <p:tags r:id="rId3"/>
            </p:custDataLst>
          </p:nvPr>
        </p:nvSpPr>
        <p:spPr bwMode="auto">
          <a:xfrm>
            <a:off x="608400" y="3263430"/>
            <a:ext cx="1684685" cy="28264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亲核试剂：提供亲核原子或基团的物质</a:t>
            </a:r>
            <a:endParaRPr lang="zh-CN" altLang="en-US" spc="150">
              <a:solidFill>
                <a:schemeClr val="tx1">
                  <a:lumMod val="75000"/>
                  <a:lumOff val="25000"/>
                </a:schemeClr>
              </a:solidFill>
              <a:latin typeface="+mn-ea"/>
              <a:sym typeface="+mn-ea"/>
            </a:endParaRPr>
          </a:p>
        </p:txBody>
      </p:sp>
      <p:sp>
        <p:nvSpPr>
          <p:cNvPr id="1049390" name="矩形 42"/>
          <p:cNvSpPr/>
          <p:nvPr>
            <p:custDataLst>
              <p:tags r:id="rId4"/>
            </p:custDataLst>
          </p:nvPr>
        </p:nvSpPr>
        <p:spPr>
          <a:xfrm>
            <a:off x="646609" y="2912543"/>
            <a:ext cx="1607418" cy="11383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392" name="任意多边形 18"/>
          <p:cNvSpPr/>
          <p:nvPr>
            <p:custDataLst>
              <p:tags r:id="rId5"/>
            </p:custDataLst>
          </p:nvPr>
        </p:nvSpPr>
        <p:spPr>
          <a:xfrm rot="5400000">
            <a:off x="2712449"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94" name="文本框 27"/>
          <p:cNvSpPr txBox="1"/>
          <p:nvPr>
            <p:custDataLst>
              <p:tags r:id="rId6"/>
            </p:custDataLst>
          </p:nvPr>
        </p:nvSpPr>
        <p:spPr bwMode="auto">
          <a:xfrm>
            <a:off x="2465363" y="3263430"/>
            <a:ext cx="1684685" cy="28264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离去基团：在反应中离开的基团</a:t>
            </a:r>
            <a:endParaRPr lang="zh-CN" altLang="en-US" spc="150">
              <a:solidFill>
                <a:schemeClr val="tx1">
                  <a:lumMod val="75000"/>
                  <a:lumOff val="25000"/>
                </a:schemeClr>
              </a:solidFill>
              <a:latin typeface="+mn-ea"/>
              <a:sym typeface="+mn-ea"/>
            </a:endParaRPr>
          </a:p>
        </p:txBody>
      </p:sp>
      <p:sp>
        <p:nvSpPr>
          <p:cNvPr id="1049396" name="矩形 43"/>
          <p:cNvSpPr/>
          <p:nvPr>
            <p:custDataLst>
              <p:tags r:id="rId7"/>
            </p:custDataLst>
          </p:nvPr>
        </p:nvSpPr>
        <p:spPr>
          <a:xfrm>
            <a:off x="2503572" y="2912543"/>
            <a:ext cx="1607418" cy="113830"/>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398" name="任意多边形 21"/>
          <p:cNvSpPr/>
          <p:nvPr>
            <p:custDataLst>
              <p:tags r:id="rId8"/>
            </p:custDataLst>
          </p:nvPr>
        </p:nvSpPr>
        <p:spPr>
          <a:xfrm rot="18900000" flipH="1">
            <a:off x="4568775"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00" name="文本框 30"/>
          <p:cNvSpPr txBox="1"/>
          <p:nvPr>
            <p:custDataLst>
              <p:tags r:id="rId9"/>
            </p:custDataLst>
          </p:nvPr>
        </p:nvSpPr>
        <p:spPr bwMode="auto">
          <a:xfrm>
            <a:off x="4322326" y="3263430"/>
            <a:ext cx="1684685" cy="28264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亲核试剂的性质：如亲核性、碱性、酸性等</a:t>
            </a:r>
            <a:endParaRPr lang="zh-CN" altLang="en-US" spc="150">
              <a:solidFill>
                <a:schemeClr val="tx1">
                  <a:lumMod val="75000"/>
                  <a:lumOff val="25000"/>
                </a:schemeClr>
              </a:solidFill>
              <a:latin typeface="+mn-ea"/>
              <a:sym typeface="+mn-ea"/>
            </a:endParaRPr>
          </a:p>
        </p:txBody>
      </p:sp>
      <p:sp>
        <p:nvSpPr>
          <p:cNvPr id="1049402" name="矩形 44"/>
          <p:cNvSpPr/>
          <p:nvPr>
            <p:custDataLst>
              <p:tags r:id="rId10"/>
            </p:custDataLst>
          </p:nvPr>
        </p:nvSpPr>
        <p:spPr>
          <a:xfrm>
            <a:off x="4360535" y="2912543"/>
            <a:ext cx="1607418" cy="113830"/>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04" name="任意多边形 22"/>
          <p:cNvSpPr/>
          <p:nvPr>
            <p:custDataLst>
              <p:tags r:id="rId11"/>
            </p:custDataLst>
          </p:nvPr>
        </p:nvSpPr>
        <p:spPr>
          <a:xfrm rot="2700000" flipH="1" flipV="1">
            <a:off x="6425738"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06" name="文本框 33"/>
          <p:cNvSpPr txBox="1"/>
          <p:nvPr>
            <p:custDataLst>
              <p:tags r:id="rId12"/>
            </p:custDataLst>
          </p:nvPr>
        </p:nvSpPr>
        <p:spPr bwMode="auto">
          <a:xfrm>
            <a:off x="6179289" y="3263430"/>
            <a:ext cx="1684685" cy="28264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离去基团的性质：如离去能力、稳定性等</a:t>
            </a:r>
            <a:endParaRPr lang="zh-CN" altLang="en-US" spc="150">
              <a:solidFill>
                <a:schemeClr val="tx1">
                  <a:lumMod val="75000"/>
                  <a:lumOff val="25000"/>
                </a:schemeClr>
              </a:solidFill>
              <a:latin typeface="+mn-ea"/>
              <a:sym typeface="+mn-ea"/>
            </a:endParaRPr>
          </a:p>
        </p:txBody>
      </p:sp>
      <p:sp>
        <p:nvSpPr>
          <p:cNvPr id="1049408" name="矩形 45"/>
          <p:cNvSpPr/>
          <p:nvPr>
            <p:custDataLst>
              <p:tags r:id="rId13"/>
            </p:custDataLst>
          </p:nvPr>
        </p:nvSpPr>
        <p:spPr>
          <a:xfrm>
            <a:off x="6218135" y="2912543"/>
            <a:ext cx="1607418" cy="113830"/>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10" name="任意多边形 19"/>
          <p:cNvSpPr/>
          <p:nvPr>
            <p:custDataLst>
              <p:tags r:id="rId14"/>
            </p:custDataLst>
          </p:nvPr>
        </p:nvSpPr>
        <p:spPr>
          <a:xfrm rot="16200000" flipV="1">
            <a:off x="8284611"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12" name="文本框 36"/>
          <p:cNvSpPr txBox="1"/>
          <p:nvPr>
            <p:custDataLst>
              <p:tags r:id="rId15"/>
            </p:custDataLst>
          </p:nvPr>
        </p:nvSpPr>
        <p:spPr bwMode="auto">
          <a:xfrm>
            <a:off x="8036889" y="3263430"/>
            <a:ext cx="1684685" cy="28264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底物的结构：如取代基的位置、数目、类型等</a:t>
            </a:r>
            <a:endParaRPr lang="zh-CN" altLang="en-US" spc="150">
              <a:solidFill>
                <a:schemeClr val="tx1">
                  <a:lumMod val="75000"/>
                  <a:lumOff val="25000"/>
                </a:schemeClr>
              </a:solidFill>
              <a:latin typeface="+mn-ea"/>
              <a:sym typeface="+mn-ea"/>
            </a:endParaRPr>
          </a:p>
        </p:txBody>
      </p:sp>
      <p:sp>
        <p:nvSpPr>
          <p:cNvPr id="1049414" name="矩形 46"/>
          <p:cNvSpPr/>
          <p:nvPr>
            <p:custDataLst>
              <p:tags r:id="rId16"/>
            </p:custDataLst>
          </p:nvPr>
        </p:nvSpPr>
        <p:spPr>
          <a:xfrm>
            <a:off x="8075098" y="2912543"/>
            <a:ext cx="1607418" cy="113830"/>
          </a:xfrm>
          <a:prstGeom prst="rect">
            <a:avLst/>
          </a:pr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16" name="任意多边形 23"/>
          <p:cNvSpPr/>
          <p:nvPr>
            <p:custDataLst>
              <p:tags r:id="rId17"/>
            </p:custDataLst>
          </p:nvPr>
        </p:nvSpPr>
        <p:spPr>
          <a:xfrm rot="18900000" flipV="1">
            <a:off x="10140301"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6"/>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18" name="文本框 39"/>
          <p:cNvSpPr txBox="1"/>
          <p:nvPr>
            <p:custDataLst>
              <p:tags r:id="rId18"/>
            </p:custDataLst>
          </p:nvPr>
        </p:nvSpPr>
        <p:spPr bwMode="auto">
          <a:xfrm>
            <a:off x="9893852" y="3263430"/>
            <a:ext cx="1684685" cy="28264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底物的立体化学：如构型、构象等</a:t>
            </a:r>
            <a:endParaRPr lang="zh-CN" altLang="en-US" spc="150">
              <a:solidFill>
                <a:schemeClr val="tx1">
                  <a:lumMod val="75000"/>
                  <a:lumOff val="25000"/>
                </a:schemeClr>
              </a:solidFill>
              <a:latin typeface="+mn-ea"/>
              <a:sym typeface="+mn-ea"/>
            </a:endParaRPr>
          </a:p>
        </p:txBody>
      </p:sp>
      <p:sp>
        <p:nvSpPr>
          <p:cNvPr id="1049420" name="矩形 47"/>
          <p:cNvSpPr/>
          <p:nvPr>
            <p:custDataLst>
              <p:tags r:id="rId19"/>
            </p:custDataLst>
          </p:nvPr>
        </p:nvSpPr>
        <p:spPr>
          <a:xfrm>
            <a:off x="9932698" y="2912543"/>
            <a:ext cx="1607418" cy="113830"/>
          </a:xfrm>
          <a:prstGeom prst="rect">
            <a:avLst/>
          </a:prstGeom>
          <a:solidFill>
            <a:schemeClr val="accent6"/>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54" name="标题 2"/>
          <p:cNvSpPr>
            <a:spLocks noGrp="1"/>
          </p:cNvSpPr>
          <p:nvPr>
            <p:ph type="title" idx="3"/>
          </p:nvPr>
        </p:nvSpPr>
        <p:spPr/>
        <p:txBody>
          <a:bodyPr>
            <a:normAutofit fontScale="94444"/>
          </a:bodyPr>
          <a:lstStyle/>
          <a:p>
            <a:r>
              <a:rPr lang="zh-CN" altLang="en-US"/>
              <a:t>底物的稳定性</a:t>
            </a:r>
            <a:endParaRPr lang="zh-CN" altLang="en-US"/>
          </a:p>
        </p:txBody>
      </p:sp>
      <p:sp>
        <p:nvSpPr>
          <p:cNvPr id="1049456"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8"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0"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2"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4"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底物性质：影响亲核取代反应的速率和选择性</a:t>
            </a:r>
            <a:endParaRPr lang="zh-CN" altLang="en-US" sz="1200" spc="150">
              <a:solidFill>
                <a:srgbClr val="FFFFFF"/>
              </a:solidFill>
              <a:latin typeface="+mn-ea"/>
              <a:sym typeface="+mn-ea"/>
            </a:endParaRPr>
          </a:p>
        </p:txBody>
      </p:sp>
      <p:sp>
        <p:nvSpPr>
          <p:cNvPr id="1049466"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8"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70"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底物浓度：影响亲核取代反应的速率和选择性</a:t>
            </a:r>
            <a:endParaRPr lang="zh-CN" altLang="en-US" sz="1200" spc="150">
              <a:solidFill>
                <a:schemeClr val="tx1">
                  <a:lumMod val="65000"/>
                  <a:lumOff val="35000"/>
                </a:schemeClr>
              </a:solidFill>
              <a:latin typeface="+mn-ea"/>
              <a:sym typeface="+mn-ea"/>
            </a:endParaRPr>
          </a:p>
        </p:txBody>
      </p:sp>
      <p:sp>
        <p:nvSpPr>
          <p:cNvPr id="1049472"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74"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76"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底物活性：影响亲核取代反应的速率和选择性</a:t>
            </a:r>
            <a:endParaRPr lang="zh-CN" altLang="en-US" sz="1200" spc="150">
              <a:solidFill>
                <a:srgbClr val="FFFFFF"/>
              </a:solidFill>
              <a:latin typeface="+mn-ea"/>
              <a:sym typeface="+mn-ea"/>
            </a:endParaRPr>
          </a:p>
        </p:txBody>
      </p:sp>
      <p:sp>
        <p:nvSpPr>
          <p:cNvPr id="1049478"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0"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2"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底物结构：影响亲核取代反应的速率和选择性</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https://d.book118.com/486221050233010031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文本样式"/>
  <p:tag name="KSO_WM_UNIT_TYPE" val="b"/>
  <p:tag name="KSO_WM_UNIT_VALUE" val="36"/>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35"/>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6.xml><?xml version="1.0" encoding="utf-8"?>
<p:tagLst xmlns:p="http://schemas.openxmlformats.org/presentationml/2006/main">
  <p:tag name="KSO_WM_BEAUTIFY_FLAG" val="#wm#"/>
  <p:tag name="KSO_WM_SLIDE_CONTENT_AREA" val="{&quot;left&quot;:&quot;140.25&quot;,&quot;top&quot;:&quot;121.15&quot;,&quot;width&quot;:&quot;679.5&quot;,&quot;height&quot;:&quot;208.75&quot;}"/>
  <p:tag name="KSO_WM_SLIDE_ID" val="custom20230296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1"/>
  <p:tag name="KSO_WM_UNIT_INDEX" val="1_1_1"/>
  <p:tag name="KSO_WM_UNIT_LAYERLEVEL" val="1_1_1"/>
  <p:tag name="KSO_WM_UNIT_PRESET_TEXT" val="01"/>
  <p:tag name="KSO_WM_UNIT_SUBTYPE" val="d"/>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1_1"/>
  <p:tag name="KSO_WM_UNIT_INDEX" val="1_1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2"/>
  <p:tag name="KSO_WM_UNIT_INDEX" val="1_1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1"/>
  <p:tag name="KSO_WM_UNIT_INDEX" val="1_2_1"/>
  <p:tag name="KSO_WM_UNIT_LAYERLEVEL" val="1_1_1"/>
  <p:tag name="KSO_WM_UNIT_PRESET_TEXT" val="02"/>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2_1"/>
  <p:tag name="KSO_WM_UNIT_INDEX" val="1_2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2"/>
  <p:tag name="KSO_WM_UNIT_INDEX" val="1_2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1"/>
  <p:tag name="KSO_WM_UNIT_INDEX" val="1_3_1"/>
  <p:tag name="KSO_WM_UNIT_LAYERLEVEL" val="1_1_1"/>
  <p:tag name="KSO_WM_UNIT_PRESET_TEXT" val="03"/>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3_1"/>
  <p:tag name="KSO_WM_UNIT_INDEX" val="1_3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2"/>
  <p:tag name="KSO_WM_UNIT_INDEX" val="1_3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1"/>
  <p:tag name="KSO_WM_UNIT_INDEX" val="1_4_1"/>
  <p:tag name="KSO_WM_UNIT_LAYERLEVEL" val="1_1_1"/>
  <p:tag name="KSO_WM_UNIT_PRESET_TEXT" val="04"/>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4_1"/>
  <p:tag name="KSO_WM_UNIT_INDEX" val="1_4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2"/>
  <p:tag name="KSO_WM_UNIT_INDEX" val="1_4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1"/>
  <p:tag name="KSO_WM_UNIT_INDEX" val="1_5_1"/>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5_1"/>
  <p:tag name="KSO_WM_UNIT_INDEX" val="1_5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2"/>
  <p:tag name="KSO_WM_UNIT_INDEX" val="1_5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6_1"/>
  <p:tag name="KSO_WM_UNIT_INDEX" val="1_6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2"/>
  <p:tag name="KSO_WM_UNIT_INDEX" val="1_6_2"/>
  <p:tag name="KSO_WM_UNIT_LAYERLEVEL" val="1_1_1"/>
  <p:tag name="KSO_WM_UNIT_TYPE" val="l_h_i"/>
</p:tagLst>
</file>

<file path=ppt/tags/tag116.xml><?xml version="1.0" encoding="utf-8"?>
<p:tagLst xmlns:p="http://schemas.openxmlformats.org/presentationml/2006/main">
  <p:tag name="KSO_WM_BEAUTIFY_FLAG" val="#wm#"/>
  <p:tag name="KSO_WM_DIAGRAM_GROUP_CODE" val="l1-1"/>
  <p:tag name="KSO_WM_SLIDE_DIAGTYPE" val="l"/>
  <p:tag name="KSO_WM_SLIDE_ID" val="custom2023029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ONE"/>
  <p:tag name="KSO_WM_UNIT_TYPE" val="e"/>
  <p:tag name="KSO_WM_UNIT_VALUE" val="6"/>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9.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WO"/>
  <p:tag name="KSO_WM_UNIT_TYPE" val="e"/>
  <p:tag name="KSO_WM_UNIT_VALUE" val="6"/>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2.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HREE"/>
  <p:tag name="KSO_WM_UNIT_TYPE" val="e"/>
  <p:tag name="KSO_WM_UNIT_VALUE" val="6"/>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3.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1_1"/>
  <p:tag name="KSO_WM_UNIT_INDEX" val="1_1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1_2"/>
  <p:tag name="KSO_WM_UNIT_INDEX" val="1_1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2_1"/>
  <p:tag name="KSO_WM_UNIT_INDEX" val="1_2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2_2"/>
  <p:tag name="KSO_WM_UNIT_INDEX" val="1_2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3_1"/>
  <p:tag name="KSO_WM_UNIT_INDEX" val="1_3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3_2"/>
  <p:tag name="KSO_WM_UNIT_INDEX" val="1_3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4_1"/>
  <p:tag name="KSO_WM_UNIT_INDEX" val="1_4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4_2"/>
  <p:tag name="KSO_WM_UNIT_INDEX" val="1_4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5_1"/>
  <p:tag name="KSO_WM_UNIT_INDEX" val="1_5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5_2"/>
  <p:tag name="KSO_WM_UNIT_INDEX" val="1_5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6_1"/>
  <p:tag name="KSO_WM_UNIT_INDEX" val="1_6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6_2"/>
  <p:tag name="KSO_WM_UNIT_INDEX" val="1_6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1_1"/>
  <p:tag name="KSO_WM_UNIT_INDEX" val="1_1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1_2"/>
  <p:tag name="KSO_WM_UNIT_INDEX" val="1_1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2_1"/>
  <p:tag name="KSO_WM_UNIT_INDEX" val="1_2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2_2"/>
  <p:tag name="KSO_WM_UNIT_INDEX" val="1_2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3_1"/>
  <p:tag name="KSO_WM_UNIT_INDEX" val="1_3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5_1"/>
  <p:tag name="KSO_WM_UNIT_INDEX" val="1_5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5_2"/>
  <p:tag name="KSO_WM_UNIT_INDEX" val="1_5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99.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FOUR"/>
  <p:tag name="KSO_WM_UNIT_TYPE" val="e"/>
  <p:tag name="KSO_WM_UNIT_VALUE" val="6"/>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1.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5*l_h_i*1_1_1"/>
  <p:tag name="KSO_WM_UNIT_INDEX" val="1_1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5*l_h_i*1_1_2"/>
  <p:tag name="KSO_WM_UNIT_INDEX" val="1_1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5*l_h_i*1_2_1"/>
  <p:tag name="KSO_WM_UNIT_INDEX" val="1_2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5*l_h_i*1_2_2"/>
  <p:tag name="KSO_WM_UNIT_INDEX" val="1_2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5*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5*l_h_i*1_3_2"/>
  <p:tag name="KSO_WM_UNIT_INDEX" val="1_3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5*l_h_i*1_4_1"/>
  <p:tag name="KSO_WM_UNIT_INDEX" val="1_4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5*l_h_i*1_4_2"/>
  <p:tag name="KSO_WM_UNIT_INDEX" val="1_4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5*l_h_i*1_5_1"/>
  <p:tag name="KSO_WM_UNIT_INDEX" val="1_5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5_1"/>
  <p:tag name="KSO_WM_UNIT_INDEX" val="1_5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5*l_h_i*1_5_2"/>
  <p:tag name="KSO_WM_UNIT_INDEX" val="1_5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10"/>
  <p:tag name="KSO_WM_UNIT_HIGHLIGHT" val="0"/>
  <p:tag name="KSO_WM_UNIT_ID" val="diagram20231354_5*l_h_i*1_6_1"/>
  <p:tag name="KSO_WM_UNIT_INDEX" val="1_6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6_1"/>
  <p:tag name="KSO_WM_UNIT_INDEX" val="1_6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10"/>
  <p:tag name="KSO_WM_UNIT_HIGHLIGHT" val="0"/>
  <p:tag name="KSO_WM_UNIT_ID" val="diagram20231354_5*l_h_i*1_6_2"/>
  <p:tag name="KSO_WM_UNIT_INDEX" val="1_6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2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2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3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3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9">
      <a:dk1>
        <a:srgbClr val="000000"/>
      </a:dk1>
      <a:lt1>
        <a:srgbClr val="FFFFFF"/>
      </a:lt1>
      <a:dk2>
        <a:srgbClr val="043460"/>
      </a:dk2>
      <a:lt2>
        <a:srgbClr val="EFFFFF"/>
      </a:lt2>
      <a:accent1>
        <a:srgbClr val="09FFFF"/>
      </a:accent1>
      <a:accent2>
        <a:srgbClr val="1ADCFF"/>
      </a:accent2>
      <a:accent3>
        <a:srgbClr val="2CB9FF"/>
      </a:accent3>
      <a:accent4>
        <a:srgbClr val="3D97FF"/>
      </a:accent4>
      <a:accent5>
        <a:srgbClr val="4F74FF"/>
      </a:accent5>
      <a:accent6>
        <a:srgbClr val="6051FF"/>
      </a:accent6>
      <a:hlink>
        <a:srgbClr val="4472C4"/>
      </a:hlink>
      <a:folHlink>
        <a:srgbClr val="BFBFBF"/>
      </a:folHlink>
    </a:clrScheme>
    <a:fontScheme name="自定义 7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MiSans Heavy</vt:lpstr>
      <vt:lpstr>MiSans Normal</vt:lpstr>
      <vt:lpstr>Wingdings</vt:lpstr>
      <vt:lpstr>微软雅黑</vt:lpstr>
      <vt:lpstr>Office Theme</vt:lpstr>
      <vt:lpstr>亲核取代反应</vt:lpstr>
      <vt:lpstr>目录</vt:lpstr>
      <vt:lpstr>添加章节标题</vt:lpstr>
      <vt:lpstr>亲核取代反应的定义</vt:lpstr>
      <vt:lpstr>描述亲核取代反应的含义</vt:lpstr>
      <vt:lpstr>与亲电取代反应的区别</vt:lpstr>
      <vt:lpstr>反应机理的概述</vt:lpstr>
      <vt:lpstr>亲核试剂</vt:lpstr>
      <vt:lpstr>亲核试剂的种类</vt:lpstr>
      <vt:lpstr>亲核试剂的活性比较</vt:lpstr>
      <vt:lpstr>亲核试剂的电子效应</vt:lpstr>
      <vt:lpstr>底物的影响</vt:lpstr>
      <vt:lpstr>底物的分类</vt:lpstr>
      <vt:lpstr>底物的稳定性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2024-08-30T17:30:49.421</cp:lastPrinted>
  <dcterms:created xsi:type="dcterms:W3CDTF">2024-08-30T09:30:49Z</dcterms:created>
  <dcterms:modified xsi:type="dcterms:W3CDTF">2024-08-30T09:30:52Z</dcterms:modified>
</cp:coreProperties>
</file>