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1670-6921-4239-8E2F-5063BBC1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D69DB-87DB-45AB-9C99-FB8C86D7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ABCB0-45C1-421A-919C-393973B6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7C7D4-4193-4E7E-B4B3-A4AB7F60E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85B93-40D9-45B8-8CE5-01865547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F86CC-1BDA-4118-8C9D-0AC23CBD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D636A-02F9-4CAA-A86D-EDA919D6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7DC31-EB48-499C-8D6A-A4931DA1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5BBE2-F595-4B0A-82F8-1A7D3A5D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42308-9B9B-4234-987E-A3785E79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F8D80-582E-481D-B5F5-8852E72F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21055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picc护理要点课件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PICC的置管过程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PICC的维护与保养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PICC：经外周静脉置入中心静脉导管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PICC是一种由专业医护人员操作，经过肘部或上臂的贵要静脉、头静脉、肱静脉等外周静脉穿刺置管，使导管尖端位于上腔静脉或下腔静脉的中下1/3处的中心静脉导管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用于输注药物，特别是化疗药物、肠外营养等高渗性、有刺激性的药物，避免了对周围血管的损伤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用于血液透析、血浆置换等血管通路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15" b="312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513" b="165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用于中心静脉压监测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操作简便、安全可靠、留置时间长，可由专业医护人员操作，也可在床边进行，对患者的日常生活影响较小，可长期留置，适合需要长期治疗的患者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置管后仍需注意维护，定期更换敷料和肝素帽，定期冲管和更换导管，避免发生感染和血栓形成等并发症，且不适用于有凝血功能障碍、严重心肺疾病等的患者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PICC的置管过程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了解患者病情、血管状况、用药情况等，以便选择合适的PICC导管和置管方式。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准备好PICC置管所需的物品，如导管、穿刺包、消毒液、无菌手套等。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告知患者置管的目的、过程和注意事项，消除患者的紧张情绪，取得患者的配合。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20" r="9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置管操作步骤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根据患者的血管情况和医生建议，选择合适的穿刺点，并进行皮肤消毒。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在无菌条件下进行穿刺，将导管逐渐送入血管内。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将导管固定在适当的位置，确保导管不会移动或脱落。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通过回抽血液确认导管通畅，并进行必要的调整。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确定穿刺点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置管后的护理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定期对PICC导管进行检查，确保导管的通畅和位置正确。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定期对导管周围皮肤进行清洁和消毒，预防感染。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密切观察患者情况，如有异常及时处理。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告知患者置管后的注意事项，如避免剧烈运动、避免接触高温等。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每次使用PICC后，应使用温水和中性肥皂对PICC及其周围皮肤进行清洁。避免使用酒精或其他刺激性化学物质，以免对PICC材料造成损害。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在清洁后，使用75%酒精对PICC及其周围皮肤进行消毒。消毒时应从中心向四周轻轻擦拭，避免酒精渗入导管腔。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https://d.book118.com/486221055221010034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2024-09-04T07:54:30.443</cp:lastPrinted>
  <dcterms:created xsi:type="dcterms:W3CDTF">2024-09-03T23:54:30Z</dcterms:created>
  <dcterms:modified xsi:type="dcterms:W3CDTF">2024-09-03T23:54:32Z</dcterms:modified>
</cp:coreProperties>
</file>