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246310-37FB-4CFE-AF58-B3127EA75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E27355-3028-48EB-BDCD-5E0DE1B0F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15A59C-9B8D-4158-AC23-77035370B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02AF21-3EA0-4844-AA9C-7982EFAA9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4414C1-081D-4F1D-8068-BB28E6C84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358672-6DEC-429C-A748-D12A4E994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C41F03-F6DB-4A85-916F-628FFF475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534465-7614-4C60-AEFC-79D459B53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72BF68-ECB7-46B8-93F6-75B39620E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6853E9-D3B2-4DD4-B534-4D98C25E4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F12272-B950-469A-B06D-B4A12CA68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6222042105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副业的网络营销与用户导向策略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3166" y="5720870"/>
            <a:ext cx="3871017" cy="48511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作者：XXX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94171" y="5720870"/>
            <a:ext cx="4271467" cy="48511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20XX-XX-XX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748153" y="1507605"/>
            <a:ext cx="8695693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副业网络营销概述</a:t>
            </a:r>
          </a:p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用户导向策略的核心要素</a:t>
            </a:r>
          </a:p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副业网络营销的策略与方法</a:t>
            </a:r>
          </a:p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用户导向策略在副业网络营销中的应用</a:t>
            </a:r>
          </a:p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副业网络营销的挑战与解决方案</a:t>
            </a:r>
          </a:p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案例分析：成功的副业网络营销策略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副业网络营销概述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副业网络营销是指利用互联网平台和工具，通过在线推广、销售、服务等方式，为副业产品或服务拓展市场、吸引客户的一种营销策略。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副业网络营销具有成本低、效率高、覆盖广、互动性强等特点，能够快速扩大副业产品的知名度和影响力，提高销售业绩和市场份额。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通过互联网平台，副业产品可以迅速覆盖更广泛的目标客户群体，拓展市场空间。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拓展市场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网络营销能够吸引更多潜在客户，提高销售业绩和利润。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提高销售业绩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通过网络营销的推广和宣传，可以提升副业产品的品牌知名度和美誉度。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增强品牌影响力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副业网络营销的重要性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随着消费者需求的多样化，副业网络营销将更加注重个性化定制，满足不同客户的需求。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社交媒体在当今社会具有广泛的影响力，副业网络营销将更加注重社交媒体营销，通过社交媒体平台与目标客户互动，提高营销效果。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数据驱动营销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数据驱动营销将成为副业网络营销的重要趋势，通过对数据的收集、分析和应用，实现精准营销和个性化推广。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副业网络营销的发展趋势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用户导向策略的核心要素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7129" r="712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研究竞争对手的产品和服务，了解市场趋势和用户需求的变化。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用户调研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通过问卷、访谈等方式了解用户的需求和痛点。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收集用户数据，分析用户行为和偏好，以更准确地把握用户需求。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了解用户需求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产品或服务的设计应简洁易用，避免繁琐和不必要的操作。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简洁易用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325" r="83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快速响应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根据用户需求和偏好提供个性化的服务，提高用户满意度。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对用户的反馈和问题应及时响应和解决，提高用户黏性。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提升用户体验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保护隐私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保护用户的个人信息和隐私，让用户放心使用产品或服务。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口碑传播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通过优质的产品和服务赢得用户的口碑传播，提高品牌知名度和美誉度。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诚信经营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遵守法律法规，诚信经营，不欺骗用户。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建立用户信任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副业网络营销的策略与方法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确定目标受众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了解目标受众的特点和需求，选择合适的社交媒体平台进行推广。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制定内容计划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根据目标受众的需求和兴趣，制定内容计划，包括文字、图片、视频等多种形式。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定期发布内容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按照计划定期发布内容，保持与目标受众的互动和沟通。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通过数据分析了解受众需求和行为，优化内容策略和推广方式。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社交媒体营销策略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制定内容计划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根据目标受众的需求和兴趣，制定内容计划，包括文章、博客、视频等多种形式。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创作优质内容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创作具有价值和吸引力的内容，提高用户粘性和转化率。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发布与推广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将内容发布到合适的平台和渠道，进行推广和传播。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通过数据分析了解受众需求和行为，优化内容策略和推广方式。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内容营销策略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https://d.book118.com/486222042105010051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2024-09-17T04:32:40.005</cp:lastPrinted>
  <dcterms:created xsi:type="dcterms:W3CDTF">2024-09-16T20:32:40Z</dcterms:created>
  <dcterms:modified xsi:type="dcterms:W3CDTF">2024-09-16T20:32:41Z</dcterms:modified>
</cp:coreProperties>
</file>