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EEE47-8C56-42B5-A229-5B049D4D7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CEE91-7352-420A-B112-DB6F1952D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DA1D9-4860-47F6-BD59-0AF084CA6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DC973-B4FA-4F69-A55B-E45FA2CB9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294506-52A7-4A96-A7DD-84335EBDA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852C6-555A-467A-AA24-C8039ABF1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3CA28B-AF54-489A-865C-CE07980B4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E7DF9-E549-4E19-B487-D1B1251F5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934CA-F735-4179-A382-607B2A150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E3671-61BD-4D74-A3CD-23BF882EB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7F385-BED9-4316-BE8B-55E5DC737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2314010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儿科护理之婴儿喂养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婴儿喂养基础知识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婴儿喂养技巧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特殊情况下的婴儿喂养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婴儿喂养的常见问题与解答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婴儿喂养的注意事项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婴儿喂养基础知识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促进大脑发育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089" b="290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971" r="397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婴儿喂养的重要性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婴儿期是生长发育的关键期，合理的喂养能提供足够的营养，促进宝宝的正常发育。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通过合理喂养，可以保证婴儿获得足够的营养素，有助于增强免疫力，降低患病风险。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适宜的喂养能保证婴儿获得大脑发育所需的营养物质，对智力发展有积极影响。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根据婴儿的需求进行喂养，通常新生儿的胃容量较小，需要少量多餐。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按需喂养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5" r="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适量补充维生素D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78" r="1757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母乳喂养是最理想的喂养方式，能提供婴儿所需的营养，同时增强母婴情感联系。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纯母乳喂养的婴儿需要适量补充维生素D，以预防佝偻病的发生。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婴儿喂养的基本原则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婴儿喂养的食物选择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母乳是最佳的婴儿食物，含有丰富的营养素和免疫活性物质，有助于婴儿健康成长。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配方奶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无法母乳喂养时，可选择合适的配方奶作为替代品，但需注意选择和正确使用。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辅食添加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随着婴儿的生长发育，需要在适当的时间添加辅食，以满足其营养需求。辅食应多样化、新鲜、易消化、无刺激。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婴儿喂养技巧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将宝宝的头和身体紧密贴合，宝宝的下颌放在妈妈的乳晕上，宝宝的鼻子和妈妈的乳房在同一水平线上。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72" r="1677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正确抱姿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宝宝吸吮时，刺激妈妈的乳房产生更多的乳汁，同时注意保持饮食均衡，保证充足的水分摄入。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保持乳汁供应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留意宝宝的吸吮和吞咽声，以及宝宝是否有吃饱的迹象，根据需求调整喂奶时间和量。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冲泡奶粉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按照说明书上的比例冲泡奶粉，先加水再加奶粉，并确保奶瓶充分摇匀。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注意卫生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在冲泡奶粉前要洗手，确保奶瓶和奶嘴的清洁卫生，并在使用前进行消毒处理。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选择合适的奶瓶和奶嘴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根据宝宝的年龄和体重选择适合的奶瓶和奶嘴，确保奶嘴的孔径大小合适，易于控制奶量和流速。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125" b="1512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人工喂养技巧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在母乳喂养的基础上，根据宝宝的需求适当添加配方奶。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先母乳喂养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留意宝宝对不同喂养方式的反应，逐步调整母乳和奶粉的比例，以找到最适合宝宝的喂养方式。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在混合喂养过程中，要关注宝宝是否出现厌食、哭闹等情绪问题，及时调整喂养方式。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注意宝宝情绪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特殊情况下的婴儿喂养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https://d.book118.com/486223140103010035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2024-09-05T04:39:35.227</cp:lastPrinted>
  <dcterms:created xsi:type="dcterms:W3CDTF">2024-09-04T20:39:35Z</dcterms:created>
  <dcterms:modified xsi:type="dcterms:W3CDTF">2024-09-04T20:39:37Z</dcterms:modified>
</cp:coreProperties>
</file>