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9E4352-0FE4-4CA6-A57F-95310116E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65DE7D-3BB1-4D67-9935-0060EA5B1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32DF9B-D8BE-4410-B8F2-8A39146B5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7EC3FC-FEC0-446A-874E-74D506491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D26753-598C-4E70-B2B3-B601E01007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F111EE-1CDB-4CCB-ACF8-494280ABA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AFC98F-D550-4BD4-B2D0-710E3D042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FA74E6-B1FA-4962-9307-ECAE61B79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5E9825-0011-47D3-9516-A1CA647AB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7D8000-9735-415D-8248-3030D0E99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122859-5188-42D7-87B5-17F38E5AF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pn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622401015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儿科骨折护理培训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儿科骨折概述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儿科骨折急救处理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儿科骨折保守治疗方法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儿科骨折手术治疗策略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儿科骨折护理实践操作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儿科骨折康复期管理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儿科骨折概述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骨折是指骨结构的连续性完全或部分断裂，多见于儿童及老年人，中青年人也时有发生。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根据骨折的程度和形态，可分为不完全骨折和完全骨折。不完全骨折包括裂缝骨折、青枝骨折等；完全骨折包括横形骨折、斜形骨折、螺旋形骨折、粉碎性骨折、嵌插骨折、压缩性骨折等。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骨折定义与分类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儿童处于生长发育期，骨骼具有独特的生理和解剖特点，如骨膜较厚、骨质较软、骨折愈合能力强等。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8292" r="82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生长发育期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儿童骨折类型与成人不同，以青枝骨折、骨骺损伤、弯曲骨折等多见。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骨折类型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儿童骨折后可能出现特有的并发症，如骨骺早闭、肢体不等长、畸形愈合等。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儿科骨折特点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755" r="3275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儿童骨折的主要原因包括跌倒、撞击、运动损伤、交通事故等。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增加儿童骨折风险的因素包括骨质疏松、营养不良、慢性疾病、长期使用某些药物等。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病史询问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诊断方法与依据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5545" r="1554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0716" b="107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49" r="1654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98" r="1659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详细了解受伤经过、疼痛部位、肿胀情况等。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观察肢体姿势、活动范围、局部压痛和叩击痛等。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X线检查是诊断骨折的首选方法，必要时可行CT或MRI检查以进一步明确骨折类型和程度。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结合病史、体格检查和影像学检查结果，依据骨折的定义和分类进行诊断。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儿科骨折急救处理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快速评估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止血与包扎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临时固定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迅速转运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现场急救原则与步骤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迅速判断患儿意识、呼吸、循环等生命体征，确定有无其他严重损伤。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使用夹板、绷带等器材对骨折部位进行临时固定，以减少患儿疼痛和避免进一步损伤。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对开放性骨折患儿，应立即用无菌敷料或清洁布类覆盖伤口，并加压包扎止血。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将患儿尽快转运至医院接受专业治疗，转运过程中应密切观察患儿病情变化。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31" r="250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疼痛控制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根据患儿疼痛程度，合理使用非处方止痛药或按医生建议使用处方止痛药。同时，可通过安慰、分散注意力等方法减轻患儿疼痛感。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止血技巧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对于开放性骨折伴出血的患儿，可采用指压止血法、加压包扎止血法等技巧进行止血。必要时，可使用止血带进行止血，但需注意止血带的使用时间和松紧度。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疼痛控制与止血技巧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在搬运过程中，应确保患儿脊柱和骨折部位稳定，避免造成二次损伤。对于疑似脊柱骨折的患儿，应按照脊柱骨折急救方法进行搬运。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转运过程中应密切观察患儿生命体征变化，确保呼吸道通畅、氧气供应充足。同时，应注意保暖和防止感染等措施。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搬运与转运注意事项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转运安全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搬运方法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0042" b="100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通过早期干预、合理固定、定期翻身拍背等措施预防压疮、坠积性肺炎、深静脉血栓形成等并发症的发生。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对于已发生的并发症，应及时采取相应治疗措施。如压疮可采用局部换药、理疗等方法进行治疗；坠积性肺炎应加强抗感染治疗并鼓励患儿咳嗽排痰；深静脉血栓形成应使用抗凝药物并抬高患肢等。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并发症处理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并发症预防与处理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儿科骨折保守治疗方法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患者体位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根据骨折部位选择合适的体位，保持舒适且便于操作。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准备工作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确保环境清洁，准备好石膏材料、绷带、棉垫等物品。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石膏固定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将石膏绷带浸水、挤干后，按照一定顺序缠绕于骨折部位，确保石膏紧密贴合皮肤，无空隙。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后续观察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定期观察石膏固定情况，如出现松动、断裂等现象，及时处理。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塑形与修整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待石膏初步硬化后，进行塑形，使其符合患者肢体形态；修整边缘，避免摩擦皮肤。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石膏固定技术操作规范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牵引治疗适应症与禁忌症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适用于骨折端有明显移位、短缩或成角畸形的患者；关节脱位或骨折合并神经损伤者。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牵引部位有皮肤损伤、炎症或感染者；严重骨质疏松、肿瘤等病理性骨折者；合并严重心、肺、脑疾病者。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选择适合儿童使用的镇痛药物，如非甾体类抗炎药等，缓解疼痛症状。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镇痛药物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对于开放性骨折或存在感染风险的患者，合理使用抗生素预防感染。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严格遵循医嘱使用药物，注意药物剂量、使用方法和不良反应；避免滥用药物或自行调整用药方案。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药物治疗选择及注意事项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https://d.book118.com/486224010153010050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2024-09-16T02:18:49.713</cp:lastPrinted>
  <dcterms:created xsi:type="dcterms:W3CDTF">2024-09-15T18:18:49Z</dcterms:created>
  <dcterms:modified xsi:type="dcterms:W3CDTF">2024-09-15T18:18:51Z</dcterms:modified>
</cp:coreProperties>
</file>