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54621-46CB-4CE1-B617-B9AC6F3DF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A7435-3716-413D-91CB-084557487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FC520-DCBC-45F4-A5CA-DAE2A941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CE725B-C74A-41B5-8877-283E07C4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21566-3A66-42AD-9DF6-EF3022BA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AEDA0-C415-4C57-8CBF-54F154196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9DF4DB-A3F1-4144-9333-A9F505197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51C27-BF21-4DCC-AC47-6AB045E62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2A3B2-30AA-4F05-968C-5B204A63F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2E9B1-98C9-456C-BEE0-CB635E5E9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033D9-57F0-4365-8B81-8B6A9D900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240552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肝硬化患者的口腔护理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口腔问题对肝硬化患者的影响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肝硬化患者的口腔护理方法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肝硬化患者口腔护理的注意事项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8" r="320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肝硬化的定义与影响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肝硬化可导致肝功能衰竭，严重影响患者的生活质量和预期寿命。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肝硬化是一种慢性肝病，由于长期损伤导致肝脏结构和功能的改变。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口腔健康与肝硬化的关系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口腔健康状况与肝硬化之间存在密切联系。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口腔问题可能加重肝硬化患者的病情，影响其生活质量。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口腔问题对肝硬化患者的影响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口腔感染可能导致细菌和毒素进入血液，引发全身感染和炎症反应，加重肝脏负担，影响肝功能。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口腔感染还可能通过影响免疫系统，增加肝硬化患者对其他疾病的易感性，如肺炎、心脏疾病等。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口腔感染对肝脏的影响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152" b="615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口腔问题可能导致肝硬化患者疼痛、咀嚼和吞咽困难，影响食物的摄入和营养吸收，进一步影响患者的健康状况和生活质量。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口腔问题还可能影响患者的社交活动和心理状态，如因口腔疼痛而避免与他人交流、因口腔不洁而感到自卑等。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口腔问题对生活质量的影响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肝硬化患者的口腔护理方法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使用软毛牙刷和含氟牙膏，早晚各一次，每次刷牙时间不少于2分钟，确保牙齿的每个面都得到充分清洁。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每日刷牙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饭后及时用温开水漱口，清除食物残渣，保持口腔清洁。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保持口腔湿润，可使用人工唾液或无糖的润喉糖，避免口干舌燥。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口腔湿润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日常口腔清洁护理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https://d.book118.com/486224055231010053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2024-09-20T18:30:27.537</cp:lastPrinted>
  <dcterms:created xsi:type="dcterms:W3CDTF">2024-09-20T10:30:27Z</dcterms:created>
  <dcterms:modified xsi:type="dcterms:W3CDTF">2024-09-20T10:30:29Z</dcterms:modified>
</cp:coreProperties>
</file>