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516EA8-31A8-458E-9EFC-60BDBF95F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E742C1-41A2-46D1-98A3-9D4736FFE8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E3D33-1F73-485E-A9FB-5FF9D0588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E569DB-27DF-4160-A4E1-A66854A4D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14CAA9-9E9A-4069-B8BD-59CD1A17D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33C0B2-4D54-42EB-BC7A-BE49DAEBB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6095FF-A3ED-4DAF-9E8F-1F61B7556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519B97-5A33-44C5-B1DB-575533686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4B392D-BFB1-4584-9063-C6D0E263A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7C4827-DE80-4AB6-A3B9-1B407269A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DE720D-5807-44E3-A966-E6FA01575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23011510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《格林函数法》PPT课件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格林函数法的概述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格林函数的性质和计算方法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格林函数法的应用实例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格林函数法的优缺点分析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格林函数法的前景展望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格林函数法的概述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格林函数法的定义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格林函数法是一种数学方法，用于解决偏微分方程的求解问题。它通过引入一个或多个辅助函数（即格林函数），将原方程转化为更容易求解的形式。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在给定的偏微分方程中，如果存在一个函数G(x)，使得该方程的解可以通过该函数的线性组合来表示，则称G(x)为该方程的格林函数。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格林函数的性质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格林函数具有一些重要的性质，如对称性、可积性等，这些性质在求解偏微分方程时具有重要的作用。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格林函数法的定义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02" r="1660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格林函数法最早由英国数学家George Green在1828年提出，最初用于求解弦振动问题。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随着数学和物理学的不断发展，格林函数法逐渐扩展到更广泛的应用领域，如电磁学、量子力学、流体动力学等。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目前，格林函数法已经成为解决偏微分方程的重要工具之一，被广泛应用于数学、物理学、工程学等领域。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格林函数法的历史背景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数学领域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在数学领域中，格林函数法被广泛应用于求解偏微分方程、积分方程、微分积分方程等数学问题。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物理学领域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在物理学领域中，格林函数法被广泛应用于求解波动方程、热传导方程、电磁场方程等物理问题。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工程学领域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在工程学领域中，格林函数法被广泛应用于求解流体动力学、结构力学、控制理论等问题。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格林函数法的应用领域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格林函数的性质和计算方法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格林函数的定义和性质是格林函数法的核心，包括其在实数域和复数域的定义，以及其满足的积分方程和边界条件等。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是指一个在给定边界条件下，满足特定积分方程的函数。在实数域中，格林函数通常用于解决第二类边界值问题，而在复数域中，它可以用来解决第一类边界值问题。格林函数具有一些重要的性质，如对称性、奇偶性和积分归一化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格林函数的定义和性质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格林函数的计算方法包括直接法、迭代法和有限元法等，这些方法可以根据问题的具体特点和要求进行选择。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法是通过直接求解积分方程来计算格林函数的方法，适用于简单的问题。迭代法是通过不断迭代来逼近格林函数的方法，适用于复杂的问题。有限元法是将问题离散化为有限个单元，然后通过求解离散化的方程组来计算格林函数，适用于大规模的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格林函数的计算方法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当格林函数无法精确计算时，可以使用近似计算方法来逼近它。这些方法包括泰勒级数展开、傅里叶级数展开和有限差分法等。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泰勒级数展开是将格林函数表示为无穷级数的形式，通过选取部分项来逼近真实的格林函数。傅里叶级数展开是将格林函数表示为傅里叶级数的形式，通过选取部分项来逼近真实的格林函数。有限差分法是通过将微分转化为差分，将偏微分方程转化为差分方程，然后求解差分方程来逼近真实的格林函数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格林函数的近似计算方法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格林函数法的应用实例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https://d.book118.com/486230115101010044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2024-09-12T16:45:39.441</cp:lastPrinted>
  <dcterms:created xsi:type="dcterms:W3CDTF">2024-09-12T08:45:39Z</dcterms:created>
  <dcterms:modified xsi:type="dcterms:W3CDTF">2024-09-12T08:45:41Z</dcterms:modified>
</cp:coreProperties>
</file>