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3515D-1EE4-4E26-8380-B59D1DDD7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EB9AA-EC2A-4555-9C34-04836EECD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36759-792F-439E-974E-4EF7F70ED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2CC9AF-BD13-4B53-AB1E-1B3F48671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DA2EBB-0869-4FA1-B763-53CCC8007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53AB7B-D5DC-4873-A345-4F443F548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7F13D4-49F9-4091-9FD0-BD6AF424F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DD176B-7572-4857-A57D-5123B5E63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3CD34-07C8-421D-83CF-A7FD2E10B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73177-6521-4078-851E-1088164F4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E7F50-5177-4BFF-A940-85D2C7A98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23022221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垃圾分类智能垃圾桶解决方案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系统功能展示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近年来，我国多个城市相继实施垃圾分类政策，旨在提高资源利用率、减少环境污染。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垃圾分类政策实施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分类标准多样化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监管与执行难度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不同城市和地区的垃圾分类标准存在差异，给居民带来一定困扰。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垃圾分类涉及多个环节，包括源头分类、投放、收集、运输和处理等，监管和执行难度较大。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居民期望通过更便捷的方式完成垃圾分类，减少人工操作和错误投放。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利用物联网、人工智能等技术，实现垃圾桶的自动识别、分类和投放指导。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通过对垃圾分类数据的收集和分析，为政府和企业提供决策支持。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数据化需求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智能垃圾桶市场需求分析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研发一款具备自动识别、分类、投放指导功能的智能垃圾桶，提高垃圾分类的准确性和便捷性。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提高垃圾分类准确率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提升居民参与度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实现数据化管理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通过图像识别等技术，实现垃圾自动分类，减少人工错误。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通过智能化、便捷化的操作方式，提高居民参与垃圾分类的积极性。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收集并分析垃圾分类数据，为政府和企业提供有价值的参考信息。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采用高精度图像传感器和气味传感器，实现对垃圾类别的快速准确识别。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传感器模块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采用高性能微控制器，实现对传感器数据的处理、垃圾桶开关控制、数据传输等功能。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控制模块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采用可充电锂电池供电，支持太阳能充电，确保长时间稳定运行。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电源模块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采用优质不锈钢材料，设计合理的垃圾桶结构和开关机构，确保垃圾投放的便捷性和密封性。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机械结构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识别算法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控制逻辑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用户界面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软件设计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基于深度学习的图像识别技术，实现对垃圾类别的准确识别。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根据传感器数据和用户操作，实现垃圾桶开关控制、数据传输等功能。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对收集到的垃圾数据进行统计和分析，为后续的垃圾分类提供参考。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提供简洁易用的用户界面，方便用户查看垃圾桶状态、设置参数等操作。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采用低功耗蓝牙技术，实现与手机APP或云平台的实时数据传输。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采用大容量Flash存储器，实现对垃圾数据的本地存储，确保数据安全性。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数据同步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支持定期将数据同步到云平台，方便用户随时查看和管理数据。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采用加密传输和存储技术，确保用户数据的安全性和隐私保护。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数据传输与存储方案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关键技术实现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深度学习算法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通过训练大量的垃圾图像数据，使模型能够准确识别各类垃圾。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特征提取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利用图像处理技术提取垃圾图像的颜色、形状、纹理等特征，为分类提供依据。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分类器设计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基于提取的特征，设计分类器实现垃圾类别的自动判别。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图像识别技术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检测垃圾桶内的垃圾高度，实现满溢提醒功能。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红外传感器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监测垃圾桶内垃圾重量变化，辅助判断垃圾类别及数量。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重量传感器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检测垃圾桶内异味气体浓度，及时提醒清洁。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气体传感器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数据处理与分析方法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对收集的垃圾图像和传感器数据进行清洗、去噪和标注等预处理操作。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模型训练与优化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利用预处理后的数据和特征工程结果，训练和优化垃圾分类模型，提高分类准确率。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特征工程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提取和构造与垃圾分类相关的特征，如图像特征、重量变化率等。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结果分析与可视化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对模型分类结果进行统计分析，以图表形式展示分类效果，为进一步优化提供参考。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系统功能展示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采用重量、体积等传感器，辅助判断垃圾类别，提高识别准确率。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实时反馈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将识别结果实时反馈给用户，通过LED显示屏或手机APP显示垃圾类别。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图像识别技术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通过高清摄像头捕捉垃圾图像，利用深度学习算法进行图像识别，准确判断垃圾类别。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92" r="15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自动识别垃圾类别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583" r="17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内置语音模块，根据不同垃圾类别播放相应语音提示，指导用户正确投放。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语音提示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支持多种语言语音提示，满足不同国家和地区用户需求。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多语种支持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用户可根据个人喜好自定义语音提示内容，提高用户体验。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个性化设置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语音提示及指导投放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https://d.book118.com/486230222211010042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2024-09-10T10:07:20.682</cp:lastPrinted>
  <dcterms:created xsi:type="dcterms:W3CDTF">2024-09-10T02:07:20Z</dcterms:created>
  <dcterms:modified xsi:type="dcterms:W3CDTF">2024-09-10T02:07:23Z</dcterms:modified>
</cp:coreProperties>
</file>