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8795B-0C13-415F-A958-A22620C4C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153BE-8E15-4C39-AC5A-FDD9DCE01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D5957-3BF6-45CD-8746-51FF0AD6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F86FE-4A3B-418F-99C4-5E0B5CD05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C2CF9E-304A-487E-8C07-5EF8D2594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65A28-BE34-4B78-9B5F-160424563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B2E8C-9C8F-4583-8B82-7637FD21C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76FB7-88C0-4192-9726-E19BF7401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5F33B-F711-49DC-BFED-D44FAE4EF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012E7-31B5-41E2-BC8F-6C52DFDDF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B4286-D488-47A2-8CEA-E47B99E2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310242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疫情防控心理健康教育备课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疫情防控心理健康教育内容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备课注意事项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备课案例分享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自2020年以来，全球范围内爆发了严重的疫情，给人们的生命安全和心理健康带来了巨大挑战。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全球疫情现状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国内防控形势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990" b="149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我国政府采取了积极的防控措施，但疫情对人们的生活和工作带来了很大的影响。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疫情期间，人们面临着焦虑、抑郁、恐慌等心理问题，需要得到关注和帮助。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通过备课和教学，提高公众对心理健康的重视程度，让大家了解心理健康的重要性。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958" r="6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帮助人们正确应对疫情带来的心理压力，掌握有效的心理调适方法，增强心理韧性。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通过心理健康教育，增强人们的心理适应能力和社会责任感，为疫情防控和社会稳定做出贡献。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疫情防控心理健康教育内容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描述人们在面对疫情时可能出现的不安、焦虑、恐惧等心理反应，以及这些反应对日常生活的影响。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疫情心理反应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提供针对不同心理反应的应对策略，如积极应对、寻求支持、保持乐观等，帮助个体更好地应对疫情带来的心理压力。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疫情心理反应及应对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92" b="4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介绍情绪调节的方法和技巧，如深呼吸、放松训练、积极思考等，帮助个体更好地管理自己的情绪。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提供有效的压力管理技巧，如时间管理、合理规划、寻求社会支持等，帮助个体更好地应对生活中的压力。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情绪调节与压力管理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强调积极心态在面对疫情中的重要性，鼓励个体保持乐观、自信和勇敢的心态。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引导个体在疫情中寻找成长的机会，如学习新技能、培养新兴趣、提升自我价值等，促进个体的自我成长。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积极心态与自我成长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17" r="16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强调家庭关系在疫情防控中的重要性，提供改善家庭关系的方法和技巧，如有效沟通、互相支持、共同应对等。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针对家长和孩子在疫情期间可能出现的沟通问题，提供有效的沟通技巧和方法，如倾听、表达、理解等，帮助家长更好地与孩子沟通交流。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亲子沟通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家庭关系与亲子沟通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50" r="25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通过互动的方式，引导学生积极参与，提高教学效果。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利用小组讨论、问答、角色扮演等形式，鼓励学生发表自己的观点和感受，促进师生、生生之间的交流与互动，增强学生对知识的理解和应用能力。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通过分析真实案例，帮助学生理解抽象概念，提高解决实际问题的能力。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选取与疫情防控相关的实际案例，引导学生分析、讨论，从中总结经验教训，培养学生的批判性思维和解决问题的能力。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https://d.book118.com/486231024200010050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2024-09-16T03:25:09.975</cp:lastPrinted>
  <dcterms:created xsi:type="dcterms:W3CDTF">2024-09-15T19:25:09Z</dcterms:created>
  <dcterms:modified xsi:type="dcterms:W3CDTF">2024-09-15T19:25:12Z</dcterms:modified>
</cp:coreProperties>
</file>