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AC3B8-406E-43DE-A4FF-640647ED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88556-A09C-49F4-9B77-97A94CBD8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BF1D6-1754-4E93-8FC8-BB213587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F7E64-8203-4EB2-896C-4A5CE2037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A0952-9445-4A6F-B477-570B2D98B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BC27A-BE06-47D8-99C8-89BE6BBDB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1D854F-D4DD-437A-B500-1309FA796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76AD1-3251-40C0-8AFB-9D7FF7D9A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AC41E-CE9E-4C5A-9452-D8BF2C0D6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1A3EB-8132-425C-A441-F307750A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3E32D-7DE6-45B8-9157-378020348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322320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某品牌化妆品广告策划书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该品牌化妆品的主要成分来自天然植物提取物，不含化学添加剂和动物实验。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天然成分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高效保湿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抗衰老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产品中含有高效保湿成分，能够持久锁住水分，使肌肤保持水润状态。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产品中添加了抗氧化剂和紧致成分，有助于延缓皮肤衰老，减少细纹和皱纹的出现。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健康肌肤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该品牌认为健康的肌肤是美丽的基石，因此其产品旨在提供全面的肌肤护理，帮助消费者打造健康肌肤。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该品牌强调每个人的肌肤状况都是独特的，因此其产品线涵盖了各种肤质类型，以满足不同消费者的需求。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自然与美丽并重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该品牌倡导在保持美丽的同时，也要注重自然和环保，尽量减少对环境的负担。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年轻女性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该品牌化妆品主要面向年轻女性，她们注重个性、时尚和环保，对天然、健康的护肤产品有较高的需求。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中年女性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针对中年女性，该品牌也推出了抗衰老系列的产品，满足她们对抗衰老和紧致肌肤的需求。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男性消费者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近年来，男性对护肤产品的需求也逐渐增加，该品牌也推出了针对男性消费者的护肤产品。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20" r="200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随着消费者对化妆品成分的关注度提高，天然有机化妆品市场持续增长。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天然有机化妆品市场增长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利用科技手段提升美容效果的产品受到年轻消费者的青睐。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科技美容产品受欢迎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根据个人肤质和需求定制的美妆服务越来越受欢迎。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定制化美妆服务兴起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394" r="2839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研究竞品的广告渠道、促销活动和合作伙伴，以便制定更有针对性的营销策略。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了解竞争对手的产品线、主打产品、特色成分等，以便找出差异化点。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竞品市场定位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分析竞品的品牌定位、目标消费群体和市场策略，以确定自身品牌的竞争优势。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消费者年龄与性别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了解目标消费群体的年龄分布和性别比例，以便针对不同群体制定相应的产品策略。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消费者需求与偏好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通过市场调查了解消费者对化妆品的需求、关注点和购买决策因素，为产品研发和营销提供依据。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消费者购买力与习惯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分析消费者的购买能力和购买习惯，以便制定更有效的定价策略和促销方案。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唤醒肌肤之美的秘密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本广告以“唤醒肌肤之美”为核心主题，强调某品牌化妆品的独特功效和品质，旨在吸引目标客户群体，激发她们对美的追求和渴望。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339" b="533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广告主题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微电影广告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为了更好地吸引目标客户群体，我们选择微电影广告形式。通过讲述一段关于女性追求美丽与自信的故事，将某品牌化妆品融入其中，让观众在感人的情节中自然地接受产品信息。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广告形式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https://d.book118.com/486232232002010054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2024-09-20T22:47:52.695</cp:lastPrinted>
  <dcterms:created xsi:type="dcterms:W3CDTF">2024-09-20T14:47:52Z</dcterms:created>
  <dcterms:modified xsi:type="dcterms:W3CDTF">2024-09-20T14:47:54Z</dcterms:modified>
</cp:coreProperties>
</file>