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B85219-55AD-44A2-8C8D-0E2A0A0D7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4AC1E4-802F-4EB3-B052-26A40414F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BCA841-F33A-435B-B4B7-D5DD33D65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58D26B-ACF0-488A-8CF8-3B1971F4B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17B729-112D-4357-B481-6F48936AC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A81E57-E21A-430B-A15F-D355B15D9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051500-115B-41D6-8C48-11808C782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36A8B6-7D77-4B63-AEE4-F2F09A0E0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4D5ECA-8221-4AEA-823C-E12A4BCD5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DA0D4-A852-4A4D-97FC-E6CD5BF5D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8AEBE-B326-42D7-9EFB-AF48A3C01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233204035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大客户营销管理中的品牌塑造与传播策略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品牌塑造基础与重要性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目标大客户群体分析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品牌传播渠道选择与运用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客户关系维护与增值服务设计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危机预警机制建立及应对策略部署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效果评估与持续改进方向探讨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品牌塑造基础与重要性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品牌定义及价值体现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品牌是一种名称、术语、设计、符号或其他特征，用于区分一个卖家的产品或服务与其他卖家。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品牌价值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品牌代表了产品或服务的知名度、信誉、品质和消费者忠诚度，是企业重要的无形资产。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品质认知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大客户往往更关注产品或服务的质量和性能，对品牌的品质形象有更高要求。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信誉认知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大客户注重企业的信誉和口碑，倾向于选择有良好市场声誉的品牌。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服务认知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大客户期望获得更专业、个性化的服务，对品牌的客户服务水平有较高要求。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大客户对品牌认知特点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塑造良好品牌形象意义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提升市场竞争力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良好的品牌形象有助于企业在激烈的市场竞争中脱颖而出，吸引更多潜在客户。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促进销售增长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品牌形象的提升可以激发消费者的购买欲望，从而促进销售增长。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增强客户信任度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品牌形象代表了企业的信誉和承诺，有助于增强客户对企业的信任度。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提高客户满意度和忠诚度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良好的品牌形象有助于提高客户满意度和忠诚度，为企业赢得长期稳定的客户关系。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目标大客户群体分析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行业影响力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目标大客户在其所在行业具有较高的市场份额和影响力，其采购决策往往能引领行业趋势。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采购规模大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目标大客户的采购量较大，对供应商的产品质量、服务水平和价格等方面有较高要求。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决策周期长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由于采购涉及金额较大，目标大客户的决策周期相对较长，需要经过充分的调研和评估。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确定目标大客户群体特征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需求分析和行为习惯研究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分析目标大客户在客户关系维护方面的期望和要求，包括沟通渠道、响应速度、问题解决等方面的服务标准。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客户关系维护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深入分析目标大客户的需求特点，包括产品功能、性能、可靠性等方面的具体要求，以及服务支持、培训等方面的附加需求。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需求特点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研究目标大客户的购买决策过程，了解其在信息收集、评估比较、决策制定等环节的行为习惯和影响因素。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购买决策过程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根据目标大客户的需求特点，定制符合其要求的产品功能和性能，提供个性化的解决方案。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通过行业展会、专业研讨会等渠道与目标大客户建立联系，传递品牌价值，提高品牌知名度和影响力。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针对目标大客户的采购规模和决策周期，制定灵活的价格策略，包括折扣、返利等优惠措施。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提供全方位的服务支持，包括技术咨询、培训、售后服务等，以满足目标大客户在客户关系维护方面的期望和要求。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服务策略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针对不同群体制定差异化策略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品牌传播渠道选择与运用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选择高收视率、目标受众匹配的电视频道和时段进行广告投放，提升品牌知名度和形象。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电视广告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在权威、专业的报纸杂志上发布广告或软文，传递品牌信息和价值观，吸引目标客户关注。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报纸杂志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利用广播覆盖面广、传播迅速的特点，在特定时段和频率投放广告，增加品牌曝光度。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广播广告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在繁华商业区、交通要道等设置户外广告牌或灯箱广告，提高品牌可见度和认知度。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户外广告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传统媒体投放策略及效果评估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微信运营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运用微信公众号、小程序等工具，提供有价值的内容和服务，吸引和留住目标客户。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直播营销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通过直播形式展示产品、解答疑问、互动交流，提高品牌信任度和购买意愿。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短视频营销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在抖音、快手等短视频平台发布创意短视频，展示品牌形象和产品特点，吸引年轻用户关注。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微博营销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通过微博平台发布有趣、有料的内容，与粉丝互动，提升品牌影响力和话题度。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社交媒体运营及内容创意展示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https://d.book118.com/486233204035010101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2024-09-25T15:10:50.799</cp:lastPrinted>
  <dcterms:created xsi:type="dcterms:W3CDTF">2024-09-25T07:10:50Z</dcterms:created>
  <dcterms:modified xsi:type="dcterms:W3CDTF">2024-09-25T07:10:52Z</dcterms:modified>
</cp:coreProperties>
</file>