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53188-5DDB-4A3E-B34C-DBAA73626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B118F-AF41-4078-A473-0DE4609E5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14919-2BCD-4B0D-8B29-D8C3C59C1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4FA35-C817-403D-BD4E-258A21F20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444E1-4ADC-4E3D-90FD-3C6311C13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94AD4-F296-404D-8EE3-F30059C8C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1494B-DC92-4A80-B4BE-4A33FAB48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C4C51-17B8-4B9C-B2BB-663751CF7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335F1-ED71-4BD0-8BD5-20A8F262E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79FE0-771E-4193-A3EF-5B2FC9EB8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92BEA-2599-4A0C-9897-D12EC094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val 2">
            <a:extLst>
              <a:ext uri="{FF2B5EF4-FFF2-40B4-BE49-F238E27FC236}">
                <a16:creationId xmlns:a16="http://schemas.microsoft.com/office/drawing/2014/main" id="{148CE6BF-2184-8274-C72E-46546ACF32A7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-346075" y="4545013"/>
            <a:ext cx="6502400" cy="1584325"/>
          </a:xfrm>
          <a:prstGeom prst="ellipse">
            <a:avLst/>
          </a:prstGeom>
          <a:gradFill rotWithShape="1">
            <a:gsLst>
              <a:gs pos="0">
                <a:srgbClr val="005E5C">
                  <a:alpha val="59999"/>
                </a:srgbClr>
              </a:gs>
              <a:gs pos="100000">
                <a:srgbClr val="005E5C">
                  <a:gamma/>
                  <a:shade val="57647"/>
                  <a:invGamma/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47F9920E-BA82-513E-4DED-D2B0ECBBA922}"/>
              </a:ext>
            </a:extLst>
          </p:cNvPr>
          <p:cNvGrpSpPr/>
          <p:nvPr userDrawn="1"/>
        </p:nvGrpSpPr>
        <p:grpSpPr>
          <a:xfrm>
            <a:off x="-22225" y="-12700"/>
            <a:ext cx="9202738" cy="5624513"/>
            <a:chExt cx="5806" cy="3552"/>
          </a:xfrm>
        </p:grpSpPr>
        <p:sp>
          <p:nvSpPr>
            <p:cNvPr id="4" name="未知">
              <a:extLst>
                <a:ext uri="{FF2B5EF4-FFF2-40B4-BE49-F238E27FC236}">
                  <a16:creationId xmlns:a16="http://schemas.microsoft.com/office/drawing/2014/main" id="{EB8684E4-B8FD-3CA9-727A-FD3F11B2639E}"/>
                </a:ext>
              </a:extLst>
            </p:cNvPr>
            <p:cNvSpPr/>
            <p:nvPr userDrawn="1"/>
          </p:nvSpPr>
          <p:spPr bwMode="auto">
            <a:xfrm>
              <a:off x="3425" y="22"/>
              <a:ext cx="336" cy="1566"/>
            </a:xfrm>
            <a:custGeom>
              <a:cxnLst>
                <a:cxn ang="0">
                  <a:pos x="325" y="0"/>
                </a:cxn>
                <a:cxn ang="0">
                  <a:pos x="212" y="273"/>
                </a:cxn>
                <a:cxn ang="0">
                  <a:pos x="76" y="794"/>
                </a:cxn>
                <a:cxn ang="0">
                  <a:pos x="7" y="1384"/>
                </a:cxn>
                <a:cxn ang="0">
                  <a:pos x="121" y="1543"/>
                </a:cxn>
                <a:cxn ang="0">
                  <a:pos x="280" y="1520"/>
                </a:cxn>
                <a:cxn ang="0">
                  <a:pos x="325" y="1339"/>
                </a:cxn>
                <a:cxn ang="0">
                  <a:pos x="212" y="1248"/>
                </a:cxn>
                <a:cxn ang="0">
                  <a:pos x="98" y="1293"/>
                </a:cxn>
                <a:cxn ang="0">
                  <a:pos x="76" y="1407"/>
                </a:cxn>
                <a:cxn ang="0">
                  <a:pos x="166" y="1497"/>
                </a:cxn>
                <a:cxn ang="0">
                  <a:pos x="234" y="1475"/>
                </a:cxn>
                <a:cxn ang="0">
                  <a:pos x="257" y="1407"/>
                </a:cxn>
                <a:cxn ang="0">
                  <a:pos x="234" y="1339"/>
                </a:cxn>
                <a:cxn ang="0">
                  <a:pos x="166" y="1339"/>
                </a:cxn>
                <a:cxn ang="0">
                  <a:pos x="144" y="1407"/>
                </a:cxn>
              </a:cxnLst>
              <a:rect l="0" t="0" r="r" b="b"/>
              <a:pathLst>
                <a:path w="336" h="1566">
                  <a:moveTo>
                    <a:pt x="325" y="0"/>
                  </a:moveTo>
                  <a:cubicBezTo>
                    <a:pt x="289" y="70"/>
                    <a:pt x="253" y="141"/>
                    <a:pt x="212" y="273"/>
                  </a:cubicBezTo>
                  <a:cubicBezTo>
                    <a:pt x="171" y="405"/>
                    <a:pt x="110" y="609"/>
                    <a:pt x="76" y="794"/>
                  </a:cubicBezTo>
                  <a:cubicBezTo>
                    <a:pt x="42" y="979"/>
                    <a:pt x="0" y="1259"/>
                    <a:pt x="7" y="1384"/>
                  </a:cubicBezTo>
                  <a:cubicBezTo>
                    <a:pt x="14" y="1509"/>
                    <a:pt x="76" y="1520"/>
                    <a:pt x="121" y="1543"/>
                  </a:cubicBezTo>
                  <a:cubicBezTo>
                    <a:pt x="166" y="1566"/>
                    <a:pt x="246" y="1554"/>
                    <a:pt x="280" y="1520"/>
                  </a:cubicBezTo>
                  <a:cubicBezTo>
                    <a:pt x="314" y="1486"/>
                    <a:pt x="336" y="1384"/>
                    <a:pt x="325" y="1339"/>
                  </a:cubicBezTo>
                  <a:cubicBezTo>
                    <a:pt x="314" y="1294"/>
                    <a:pt x="250" y="1256"/>
                    <a:pt x="212" y="1248"/>
                  </a:cubicBezTo>
                  <a:cubicBezTo>
                    <a:pt x="174" y="1240"/>
                    <a:pt x="121" y="1267"/>
                    <a:pt x="98" y="1293"/>
                  </a:cubicBezTo>
                  <a:cubicBezTo>
                    <a:pt x="75" y="1319"/>
                    <a:pt x="65" y="1373"/>
                    <a:pt x="76" y="1407"/>
                  </a:cubicBezTo>
                  <a:cubicBezTo>
                    <a:pt x="87" y="1441"/>
                    <a:pt x="140" y="1486"/>
                    <a:pt x="166" y="1497"/>
                  </a:cubicBezTo>
                  <a:cubicBezTo>
                    <a:pt x="192" y="1508"/>
                    <a:pt x="219" y="1490"/>
                    <a:pt x="234" y="1475"/>
                  </a:cubicBezTo>
                  <a:cubicBezTo>
                    <a:pt x="249" y="1460"/>
                    <a:pt x="257" y="1430"/>
                    <a:pt x="257" y="1407"/>
                  </a:cubicBezTo>
                  <a:cubicBezTo>
                    <a:pt x="257" y="1384"/>
                    <a:pt x="249" y="1350"/>
                    <a:pt x="234" y="1339"/>
                  </a:cubicBezTo>
                  <a:cubicBezTo>
                    <a:pt x="219" y="1328"/>
                    <a:pt x="181" y="1328"/>
                    <a:pt x="166" y="1339"/>
                  </a:cubicBezTo>
                  <a:cubicBezTo>
                    <a:pt x="151" y="1350"/>
                    <a:pt x="144" y="1400"/>
                    <a:pt x="144" y="1407"/>
                  </a:cubicBezTo>
                </a:path>
              </a:pathLst>
            </a:custGeom>
            <a:noFill/>
            <a:ln w="15875" cmpd="sng">
              <a:solidFill>
                <a:srgbClr val="969696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5" name="未知">
              <a:extLst>
                <a:ext uri="{FF2B5EF4-FFF2-40B4-BE49-F238E27FC236}">
                  <a16:creationId xmlns:a16="http://schemas.microsoft.com/office/drawing/2014/main" id="{B6FC7562-E0F6-41A6-2406-B193FAA5C372}"/>
                </a:ext>
              </a:extLst>
            </p:cNvPr>
            <p:cNvSpPr/>
            <p:nvPr userDrawn="1"/>
          </p:nvSpPr>
          <p:spPr bwMode="auto">
            <a:xfrm>
              <a:off x="3697" y="0"/>
              <a:ext cx="276" cy="1542"/>
            </a:xfrm>
            <a:custGeom>
              <a:cxnLst>
                <a:cxn ang="0">
                  <a:pos x="94" y="0"/>
                </a:cxn>
                <a:cxn ang="0">
                  <a:pos x="4" y="544"/>
                </a:cxn>
                <a:cxn ang="0">
                  <a:pos x="117" y="1179"/>
                </a:cxn>
                <a:cxn ang="0">
                  <a:pos x="276" y="1316"/>
                </a:cxn>
              </a:cxnLst>
              <a:rect l="0" t="0" r="r" b="b"/>
              <a:pathLst>
                <a:path w="276" h="1316">
                  <a:moveTo>
                    <a:pt x="94" y="0"/>
                  </a:moveTo>
                  <a:cubicBezTo>
                    <a:pt x="47" y="174"/>
                    <a:pt x="0" y="348"/>
                    <a:pt x="4" y="544"/>
                  </a:cubicBezTo>
                  <a:cubicBezTo>
                    <a:pt x="8" y="740"/>
                    <a:pt x="72" y="1050"/>
                    <a:pt x="117" y="1179"/>
                  </a:cubicBezTo>
                  <a:cubicBezTo>
                    <a:pt x="162" y="1308"/>
                    <a:pt x="246" y="1293"/>
                    <a:pt x="276" y="1316"/>
                  </a:cubicBezTo>
                </a:path>
              </a:pathLst>
            </a:custGeom>
            <a:noFill/>
            <a:ln w="15875" cmpd="sng">
              <a:solidFill>
                <a:srgbClr val="C0C0C0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6" name="未知">
              <a:extLst>
                <a:ext uri="{FF2B5EF4-FFF2-40B4-BE49-F238E27FC236}">
                  <a16:creationId xmlns:a16="http://schemas.microsoft.com/office/drawing/2014/main" id="{B711AE3F-47A3-8979-C381-04B7D2742D26}"/>
                </a:ext>
              </a:extLst>
            </p:cNvPr>
            <p:cNvSpPr/>
            <p:nvPr userDrawn="1"/>
          </p:nvSpPr>
          <p:spPr bwMode="auto">
            <a:xfrm>
              <a:off x="3946" y="22"/>
              <a:ext cx="264" cy="1270"/>
            </a:xfrm>
            <a:custGeom>
              <a:cxnLst>
                <a:cxn ang="0">
                  <a:pos x="287" y="0"/>
                </a:cxn>
                <a:cxn ang="0">
                  <a:pos x="401" y="159"/>
                </a:cxn>
                <a:cxn ang="0">
                  <a:pos x="514" y="635"/>
                </a:cxn>
                <a:cxn ang="0">
                  <a:pos x="401" y="1815"/>
                </a:cxn>
                <a:cxn ang="0">
                  <a:pos x="174" y="2110"/>
                </a:cxn>
                <a:cxn ang="0">
                  <a:pos x="61" y="2087"/>
                </a:cxn>
                <a:cxn ang="0">
                  <a:pos x="15" y="1951"/>
                </a:cxn>
                <a:cxn ang="0">
                  <a:pos x="151" y="1883"/>
                </a:cxn>
                <a:cxn ang="0">
                  <a:pos x="242" y="1951"/>
                </a:cxn>
                <a:cxn ang="0">
                  <a:pos x="242" y="2042"/>
                </a:cxn>
                <a:cxn ang="0">
                  <a:pos x="151" y="2064"/>
                </a:cxn>
                <a:cxn ang="0">
                  <a:pos x="83" y="1996"/>
                </a:cxn>
                <a:cxn ang="0">
                  <a:pos x="129" y="1928"/>
                </a:cxn>
                <a:cxn ang="0">
                  <a:pos x="174" y="1928"/>
                </a:cxn>
                <a:cxn ang="0">
                  <a:pos x="197" y="1996"/>
                </a:cxn>
                <a:cxn ang="0">
                  <a:pos x="151" y="2019"/>
                </a:cxn>
              </a:cxnLst>
              <a:rect l="0" t="0" r="r" b="b"/>
              <a:pathLst>
                <a:path w="514" h="2155">
                  <a:moveTo>
                    <a:pt x="287" y="0"/>
                  </a:moveTo>
                  <a:cubicBezTo>
                    <a:pt x="325" y="26"/>
                    <a:pt x="363" y="53"/>
                    <a:pt x="401" y="159"/>
                  </a:cubicBezTo>
                  <a:cubicBezTo>
                    <a:pt x="439" y="265"/>
                    <a:pt x="514" y="359"/>
                    <a:pt x="514" y="635"/>
                  </a:cubicBezTo>
                  <a:cubicBezTo>
                    <a:pt x="514" y="911"/>
                    <a:pt x="458" y="1569"/>
                    <a:pt x="401" y="1815"/>
                  </a:cubicBezTo>
                  <a:cubicBezTo>
                    <a:pt x="344" y="2061"/>
                    <a:pt x="231" y="2065"/>
                    <a:pt x="174" y="2110"/>
                  </a:cubicBezTo>
                  <a:cubicBezTo>
                    <a:pt x="117" y="2155"/>
                    <a:pt x="87" y="2113"/>
                    <a:pt x="61" y="2087"/>
                  </a:cubicBezTo>
                  <a:cubicBezTo>
                    <a:pt x="35" y="2061"/>
                    <a:pt x="0" y="1985"/>
                    <a:pt x="15" y="1951"/>
                  </a:cubicBezTo>
                  <a:cubicBezTo>
                    <a:pt x="30" y="1917"/>
                    <a:pt x="113" y="1883"/>
                    <a:pt x="151" y="1883"/>
                  </a:cubicBezTo>
                  <a:cubicBezTo>
                    <a:pt x="189" y="1883"/>
                    <a:pt x="227" y="1925"/>
                    <a:pt x="242" y="1951"/>
                  </a:cubicBezTo>
                  <a:cubicBezTo>
                    <a:pt x="257" y="1977"/>
                    <a:pt x="257" y="2023"/>
                    <a:pt x="242" y="2042"/>
                  </a:cubicBezTo>
                  <a:cubicBezTo>
                    <a:pt x="227" y="2061"/>
                    <a:pt x="177" y="2072"/>
                    <a:pt x="151" y="2064"/>
                  </a:cubicBezTo>
                  <a:cubicBezTo>
                    <a:pt x="125" y="2056"/>
                    <a:pt x="87" y="2019"/>
                    <a:pt x="83" y="1996"/>
                  </a:cubicBezTo>
                  <a:cubicBezTo>
                    <a:pt x="79" y="1973"/>
                    <a:pt x="114" y="1939"/>
                    <a:pt x="129" y="1928"/>
                  </a:cubicBezTo>
                  <a:cubicBezTo>
                    <a:pt x="144" y="1917"/>
                    <a:pt x="163" y="1917"/>
                    <a:pt x="174" y="1928"/>
                  </a:cubicBezTo>
                  <a:cubicBezTo>
                    <a:pt x="185" y="1939"/>
                    <a:pt x="201" y="1981"/>
                    <a:pt x="197" y="1996"/>
                  </a:cubicBezTo>
                  <a:cubicBezTo>
                    <a:pt x="193" y="2011"/>
                    <a:pt x="162" y="2027"/>
                    <a:pt x="151" y="2019"/>
                  </a:cubicBezTo>
                </a:path>
              </a:pathLst>
            </a:custGeom>
            <a:noFill/>
            <a:ln w="12700" cmpd="sng">
              <a:solidFill>
                <a:srgbClr val="EAEAEA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7" name="未知">
              <a:extLst>
                <a:ext uri="{FF2B5EF4-FFF2-40B4-BE49-F238E27FC236}">
                  <a16:creationId xmlns:a16="http://schemas.microsoft.com/office/drawing/2014/main" id="{633A33D1-E395-6E8E-836E-6D27BA0D250E}"/>
                </a:ext>
              </a:extLst>
            </p:cNvPr>
            <p:cNvSpPr/>
            <p:nvPr userDrawn="1"/>
          </p:nvSpPr>
          <p:spPr bwMode="auto">
            <a:xfrm>
              <a:off x="4177" y="45"/>
              <a:ext cx="389" cy="1535"/>
            </a:xfrm>
            <a:custGeom>
              <a:cxnLst>
                <a:cxn ang="0">
                  <a:pos x="359" y="0"/>
                </a:cxn>
                <a:cxn ang="0">
                  <a:pos x="178" y="386"/>
                </a:cxn>
                <a:cxn ang="0">
                  <a:pos x="19" y="1021"/>
                </a:cxn>
                <a:cxn ang="0">
                  <a:pos x="64" y="1452"/>
                </a:cxn>
                <a:cxn ang="0">
                  <a:pos x="291" y="1520"/>
                </a:cxn>
                <a:cxn ang="0">
                  <a:pos x="382" y="1384"/>
                </a:cxn>
                <a:cxn ang="0">
                  <a:pos x="336" y="1225"/>
                </a:cxn>
                <a:cxn ang="0">
                  <a:pos x="155" y="1157"/>
                </a:cxn>
              </a:cxnLst>
              <a:rect l="0" t="0" r="r" b="b"/>
              <a:pathLst>
                <a:path w="389" h="1535">
                  <a:moveTo>
                    <a:pt x="359" y="0"/>
                  </a:moveTo>
                  <a:cubicBezTo>
                    <a:pt x="297" y="108"/>
                    <a:pt x="235" y="216"/>
                    <a:pt x="178" y="386"/>
                  </a:cubicBezTo>
                  <a:cubicBezTo>
                    <a:pt x="121" y="556"/>
                    <a:pt x="38" y="843"/>
                    <a:pt x="19" y="1021"/>
                  </a:cubicBezTo>
                  <a:cubicBezTo>
                    <a:pt x="0" y="1199"/>
                    <a:pt x="19" y="1369"/>
                    <a:pt x="64" y="1452"/>
                  </a:cubicBezTo>
                  <a:cubicBezTo>
                    <a:pt x="109" y="1535"/>
                    <a:pt x="238" y="1531"/>
                    <a:pt x="291" y="1520"/>
                  </a:cubicBezTo>
                  <a:cubicBezTo>
                    <a:pt x="344" y="1509"/>
                    <a:pt x="375" y="1433"/>
                    <a:pt x="382" y="1384"/>
                  </a:cubicBezTo>
                  <a:cubicBezTo>
                    <a:pt x="389" y="1335"/>
                    <a:pt x="374" y="1263"/>
                    <a:pt x="336" y="1225"/>
                  </a:cubicBezTo>
                  <a:cubicBezTo>
                    <a:pt x="298" y="1187"/>
                    <a:pt x="189" y="1168"/>
                    <a:pt x="155" y="1157"/>
                  </a:cubicBezTo>
                </a:path>
              </a:pathLst>
            </a:custGeom>
            <a:noFill/>
            <a:ln w="19050" cmpd="sng">
              <a:solidFill>
                <a:srgbClr val="EAEAEA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8" name="未知">
              <a:extLst>
                <a:ext uri="{FF2B5EF4-FFF2-40B4-BE49-F238E27FC236}">
                  <a16:creationId xmlns:a16="http://schemas.microsoft.com/office/drawing/2014/main" id="{5E526F92-F972-9BF9-CCC0-446A1ACC818C}"/>
                </a:ext>
              </a:extLst>
            </p:cNvPr>
            <p:cNvSpPr/>
            <p:nvPr userDrawn="1"/>
          </p:nvSpPr>
          <p:spPr bwMode="auto">
            <a:xfrm>
              <a:off x="5398" y="22"/>
              <a:ext cx="408" cy="1792"/>
            </a:xfrm>
            <a:custGeom>
              <a:cxnLst>
                <a:cxn ang="0">
                  <a:pos x="0" y="0"/>
                </a:cxn>
                <a:cxn ang="0">
                  <a:pos x="45" y="612"/>
                </a:cxn>
                <a:cxn ang="0">
                  <a:pos x="136" y="1384"/>
                </a:cxn>
                <a:cxn ang="0">
                  <a:pos x="408" y="1792"/>
                </a:cxn>
              </a:cxnLst>
              <a:rect l="0" t="0" r="r" b="b"/>
              <a:pathLst>
                <a:path w="408" h="1792">
                  <a:moveTo>
                    <a:pt x="0" y="0"/>
                  </a:moveTo>
                  <a:cubicBezTo>
                    <a:pt x="11" y="190"/>
                    <a:pt x="22" y="381"/>
                    <a:pt x="45" y="612"/>
                  </a:cubicBezTo>
                  <a:cubicBezTo>
                    <a:pt x="68" y="843"/>
                    <a:pt x="75" y="1187"/>
                    <a:pt x="136" y="1384"/>
                  </a:cubicBezTo>
                  <a:cubicBezTo>
                    <a:pt x="197" y="1581"/>
                    <a:pt x="340" y="1694"/>
                    <a:pt x="408" y="1792"/>
                  </a:cubicBezTo>
                </a:path>
              </a:pathLst>
            </a:custGeom>
            <a:noFill/>
            <a:ln w="9525" cmpd="sng">
              <a:solidFill>
                <a:srgbClr val="969696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9" name="未知">
              <a:extLst>
                <a:ext uri="{FF2B5EF4-FFF2-40B4-BE49-F238E27FC236}">
                  <a16:creationId xmlns:a16="http://schemas.microsoft.com/office/drawing/2014/main" id="{67B2A301-74D4-46B8-2277-3B6ABD82CA99}"/>
                </a:ext>
              </a:extLst>
            </p:cNvPr>
            <p:cNvSpPr/>
            <p:nvPr userDrawn="1"/>
          </p:nvSpPr>
          <p:spPr bwMode="auto">
            <a:xfrm>
              <a:off x="4921" y="22"/>
              <a:ext cx="567" cy="2420"/>
            </a:xfrm>
            <a:custGeom>
              <a:cxnLst>
                <a:cxn ang="0">
                  <a:pos x="0" y="0"/>
                </a:cxn>
                <a:cxn ang="0">
                  <a:pos x="114" y="499"/>
                </a:cxn>
                <a:cxn ang="0">
                  <a:pos x="205" y="2110"/>
                </a:cxn>
                <a:cxn ang="0">
                  <a:pos x="454" y="2359"/>
                </a:cxn>
                <a:cxn ang="0">
                  <a:pos x="567" y="2178"/>
                </a:cxn>
                <a:cxn ang="0">
                  <a:pos x="454" y="2042"/>
                </a:cxn>
                <a:cxn ang="0">
                  <a:pos x="341" y="2110"/>
                </a:cxn>
                <a:cxn ang="0">
                  <a:pos x="341" y="2246"/>
                </a:cxn>
                <a:cxn ang="0">
                  <a:pos x="454" y="2268"/>
                </a:cxn>
              </a:cxnLst>
              <a:rect l="0" t="0" r="r" b="b"/>
              <a:pathLst>
                <a:path w="567" h="2420">
                  <a:moveTo>
                    <a:pt x="0" y="0"/>
                  </a:moveTo>
                  <a:cubicBezTo>
                    <a:pt x="40" y="73"/>
                    <a:pt x="80" y="147"/>
                    <a:pt x="114" y="499"/>
                  </a:cubicBezTo>
                  <a:cubicBezTo>
                    <a:pt x="148" y="851"/>
                    <a:pt x="148" y="1800"/>
                    <a:pt x="205" y="2110"/>
                  </a:cubicBezTo>
                  <a:cubicBezTo>
                    <a:pt x="262" y="2420"/>
                    <a:pt x="394" y="2348"/>
                    <a:pt x="454" y="2359"/>
                  </a:cubicBezTo>
                  <a:cubicBezTo>
                    <a:pt x="514" y="2370"/>
                    <a:pt x="567" y="2231"/>
                    <a:pt x="567" y="2178"/>
                  </a:cubicBezTo>
                  <a:cubicBezTo>
                    <a:pt x="567" y="2125"/>
                    <a:pt x="492" y="2053"/>
                    <a:pt x="454" y="2042"/>
                  </a:cubicBezTo>
                  <a:cubicBezTo>
                    <a:pt x="416" y="2031"/>
                    <a:pt x="360" y="2076"/>
                    <a:pt x="341" y="2110"/>
                  </a:cubicBezTo>
                  <a:cubicBezTo>
                    <a:pt x="322" y="2144"/>
                    <a:pt x="322" y="2220"/>
                    <a:pt x="341" y="2246"/>
                  </a:cubicBezTo>
                  <a:cubicBezTo>
                    <a:pt x="360" y="2272"/>
                    <a:pt x="431" y="2279"/>
                    <a:pt x="454" y="2268"/>
                  </a:cubicBezTo>
                </a:path>
              </a:pathLst>
            </a:custGeom>
            <a:noFill/>
            <a:ln w="9525" cmpd="sng">
              <a:solidFill>
                <a:srgbClr val="B2B2B2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0" name="未知">
              <a:extLst>
                <a:ext uri="{FF2B5EF4-FFF2-40B4-BE49-F238E27FC236}">
                  <a16:creationId xmlns:a16="http://schemas.microsoft.com/office/drawing/2014/main" id="{7FF1F884-8CFA-421E-0B09-CB7D755C7939}"/>
                </a:ext>
              </a:extLst>
            </p:cNvPr>
            <p:cNvSpPr/>
            <p:nvPr userDrawn="1"/>
          </p:nvSpPr>
          <p:spPr bwMode="auto">
            <a:xfrm>
              <a:off x="4627" y="22"/>
              <a:ext cx="385" cy="1860"/>
            </a:xfrm>
            <a:custGeom>
              <a:cxnLst>
                <a:cxn ang="0">
                  <a:pos x="242" y="0"/>
                </a:cxn>
                <a:cxn ang="0">
                  <a:pos x="310" y="976"/>
                </a:cxn>
                <a:cxn ang="0">
                  <a:pos x="287" y="1769"/>
                </a:cxn>
                <a:cxn ang="0">
                  <a:pos x="105" y="1860"/>
                </a:cxn>
                <a:cxn ang="0">
                  <a:pos x="15" y="1747"/>
                </a:cxn>
                <a:cxn ang="0">
                  <a:pos x="15" y="1656"/>
                </a:cxn>
                <a:cxn ang="0">
                  <a:pos x="60" y="1588"/>
                </a:cxn>
                <a:cxn ang="0">
                  <a:pos x="173" y="1565"/>
                </a:cxn>
                <a:cxn ang="0">
                  <a:pos x="219" y="1588"/>
                </a:cxn>
                <a:cxn ang="0">
                  <a:pos x="242" y="1633"/>
                </a:cxn>
                <a:cxn ang="0">
                  <a:pos x="264" y="1679"/>
                </a:cxn>
                <a:cxn ang="0">
                  <a:pos x="264" y="1747"/>
                </a:cxn>
                <a:cxn ang="0">
                  <a:pos x="219" y="1792"/>
                </a:cxn>
                <a:cxn ang="0">
                  <a:pos x="105" y="1815"/>
                </a:cxn>
                <a:cxn ang="0">
                  <a:pos x="60" y="1747"/>
                </a:cxn>
                <a:cxn ang="0">
                  <a:pos x="37" y="1679"/>
                </a:cxn>
                <a:cxn ang="0">
                  <a:pos x="60" y="1633"/>
                </a:cxn>
                <a:cxn ang="0">
                  <a:pos x="128" y="1611"/>
                </a:cxn>
                <a:cxn ang="0">
                  <a:pos x="173" y="1611"/>
                </a:cxn>
                <a:cxn ang="0">
                  <a:pos x="219" y="1679"/>
                </a:cxn>
                <a:cxn ang="0">
                  <a:pos x="196" y="1747"/>
                </a:cxn>
                <a:cxn ang="0">
                  <a:pos x="128" y="1747"/>
                </a:cxn>
                <a:cxn ang="0">
                  <a:pos x="105" y="1701"/>
                </a:cxn>
              </a:cxnLst>
              <a:rect l="0" t="0" r="r" b="b"/>
              <a:pathLst>
                <a:path w="321" h="1916">
                  <a:moveTo>
                    <a:pt x="242" y="0"/>
                  </a:moveTo>
                  <a:cubicBezTo>
                    <a:pt x="272" y="340"/>
                    <a:pt x="303" y="681"/>
                    <a:pt x="310" y="976"/>
                  </a:cubicBezTo>
                  <a:cubicBezTo>
                    <a:pt x="317" y="1271"/>
                    <a:pt x="321" y="1622"/>
                    <a:pt x="287" y="1769"/>
                  </a:cubicBezTo>
                  <a:cubicBezTo>
                    <a:pt x="253" y="1916"/>
                    <a:pt x="150" y="1864"/>
                    <a:pt x="105" y="1860"/>
                  </a:cubicBezTo>
                  <a:cubicBezTo>
                    <a:pt x="60" y="1856"/>
                    <a:pt x="30" y="1781"/>
                    <a:pt x="15" y="1747"/>
                  </a:cubicBezTo>
                  <a:cubicBezTo>
                    <a:pt x="0" y="1713"/>
                    <a:pt x="8" y="1682"/>
                    <a:pt x="15" y="1656"/>
                  </a:cubicBezTo>
                  <a:cubicBezTo>
                    <a:pt x="22" y="1630"/>
                    <a:pt x="34" y="1603"/>
                    <a:pt x="60" y="1588"/>
                  </a:cubicBezTo>
                  <a:cubicBezTo>
                    <a:pt x="86" y="1573"/>
                    <a:pt x="147" y="1565"/>
                    <a:pt x="173" y="1565"/>
                  </a:cubicBezTo>
                  <a:cubicBezTo>
                    <a:pt x="199" y="1565"/>
                    <a:pt x="208" y="1577"/>
                    <a:pt x="219" y="1588"/>
                  </a:cubicBezTo>
                  <a:cubicBezTo>
                    <a:pt x="230" y="1599"/>
                    <a:pt x="235" y="1618"/>
                    <a:pt x="242" y="1633"/>
                  </a:cubicBezTo>
                  <a:cubicBezTo>
                    <a:pt x="249" y="1648"/>
                    <a:pt x="260" y="1660"/>
                    <a:pt x="264" y="1679"/>
                  </a:cubicBezTo>
                  <a:cubicBezTo>
                    <a:pt x="268" y="1698"/>
                    <a:pt x="271" y="1728"/>
                    <a:pt x="264" y="1747"/>
                  </a:cubicBezTo>
                  <a:cubicBezTo>
                    <a:pt x="257" y="1766"/>
                    <a:pt x="245" y="1781"/>
                    <a:pt x="219" y="1792"/>
                  </a:cubicBezTo>
                  <a:cubicBezTo>
                    <a:pt x="193" y="1803"/>
                    <a:pt x="131" y="1822"/>
                    <a:pt x="105" y="1815"/>
                  </a:cubicBezTo>
                  <a:cubicBezTo>
                    <a:pt x="79" y="1808"/>
                    <a:pt x="71" y="1770"/>
                    <a:pt x="60" y="1747"/>
                  </a:cubicBezTo>
                  <a:cubicBezTo>
                    <a:pt x="49" y="1724"/>
                    <a:pt x="37" y="1698"/>
                    <a:pt x="37" y="1679"/>
                  </a:cubicBezTo>
                  <a:cubicBezTo>
                    <a:pt x="37" y="1660"/>
                    <a:pt x="45" y="1644"/>
                    <a:pt x="60" y="1633"/>
                  </a:cubicBezTo>
                  <a:cubicBezTo>
                    <a:pt x="75" y="1622"/>
                    <a:pt x="109" y="1615"/>
                    <a:pt x="128" y="1611"/>
                  </a:cubicBezTo>
                  <a:cubicBezTo>
                    <a:pt x="147" y="1607"/>
                    <a:pt x="158" y="1600"/>
                    <a:pt x="173" y="1611"/>
                  </a:cubicBezTo>
                  <a:cubicBezTo>
                    <a:pt x="188" y="1622"/>
                    <a:pt x="215" y="1656"/>
                    <a:pt x="219" y="1679"/>
                  </a:cubicBezTo>
                  <a:cubicBezTo>
                    <a:pt x="223" y="1702"/>
                    <a:pt x="211" y="1736"/>
                    <a:pt x="196" y="1747"/>
                  </a:cubicBezTo>
                  <a:cubicBezTo>
                    <a:pt x="181" y="1758"/>
                    <a:pt x="143" y="1755"/>
                    <a:pt x="128" y="1747"/>
                  </a:cubicBezTo>
                  <a:cubicBezTo>
                    <a:pt x="113" y="1739"/>
                    <a:pt x="112" y="1709"/>
                    <a:pt x="105" y="1701"/>
                  </a:cubicBezTo>
                </a:path>
              </a:pathLst>
            </a:custGeom>
            <a:noFill/>
            <a:ln w="28575" cmpd="sng">
              <a:solidFill>
                <a:srgbClr val="EAEAEA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1" name="AutoShape 11">
              <a:extLst>
                <a:ext uri="{FF2B5EF4-FFF2-40B4-BE49-F238E27FC236}">
                  <a16:creationId xmlns:a16="http://schemas.microsoft.com/office/drawing/2014/main" id="{D895A4B2-634D-4884-E5EC-F5DABA98F619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5589" y="17"/>
              <a:ext cx="23" cy="2432"/>
            </a:xfrm>
            <a:custGeom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008000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grpSp>
          <p:nvGrpSpPr>
            <p:cNvPr id="12" name="Group 12">
              <a:extLst>
                <a:ext uri="{FF2B5EF4-FFF2-40B4-BE49-F238E27FC236}">
                  <a16:creationId xmlns:a16="http://schemas.microsoft.com/office/drawing/2014/main" id="{E7EEF6DA-4EEF-9210-FB29-7337B81790BF}"/>
                </a:ext>
              </a:extLst>
            </p:cNvPr>
            <p:cNvGrpSpPr/>
            <p:nvPr userDrawn="1"/>
          </p:nvGrpSpPr>
          <p:grpSpPr>
            <a:xfrm rot="-2928192">
              <a:off x="5510" y="2421"/>
              <a:ext cx="175" cy="111"/>
              <a:chExt cx="229" cy="242"/>
            </a:xfrm>
          </p:grpSpPr>
          <p:sp>
            <p:nvSpPr>
              <p:cNvPr id="574" name="未知">
                <a:extLst>
                  <a:ext uri="{FF2B5EF4-FFF2-40B4-BE49-F238E27FC236}">
                    <a16:creationId xmlns:a16="http://schemas.microsoft.com/office/drawing/2014/main" id="{80691E5A-44A2-1AF1-622D-061111083E6F}"/>
                  </a:ext>
                </a:extLst>
              </p:cNvPr>
              <p:cNvSpPr/>
              <p:nvPr/>
            </p:nvSpPr>
            <p:spPr bwMode="auto">
              <a:xfrm>
                <a:off x="30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75" name="未知">
                <a:extLst>
                  <a:ext uri="{FF2B5EF4-FFF2-40B4-BE49-F238E27FC236}">
                    <a16:creationId xmlns:a16="http://schemas.microsoft.com/office/drawing/2014/main" id="{F93D9F67-5C6C-0E48-F4FC-E00B3F9BF5D8}"/>
                  </a:ext>
                </a:extLst>
              </p:cNvPr>
              <p:cNvSpPr/>
              <p:nvPr/>
            </p:nvSpPr>
            <p:spPr bwMode="auto">
              <a:xfrm rot="3996341" flipH="1">
                <a:off x="28" y="6"/>
                <a:ext cx="173" cy="230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3" name="Group 15">
              <a:extLst>
                <a:ext uri="{FF2B5EF4-FFF2-40B4-BE49-F238E27FC236}">
                  <a16:creationId xmlns:a16="http://schemas.microsoft.com/office/drawing/2014/main" id="{18CB0B6C-4188-BEBD-ECB1-B4BC65AC2032}"/>
                </a:ext>
              </a:extLst>
            </p:cNvPr>
            <p:cNvGrpSpPr/>
            <p:nvPr userDrawn="1"/>
          </p:nvGrpSpPr>
          <p:grpSpPr>
            <a:xfrm>
              <a:off x="4604" y="17"/>
              <a:ext cx="395" cy="2250"/>
              <a:chExt cx="416" cy="2750"/>
            </a:xfrm>
          </p:grpSpPr>
          <p:grpSp>
            <p:nvGrpSpPr>
              <p:cNvPr id="534" name="Group 16">
                <a:extLst>
                  <a:ext uri="{FF2B5EF4-FFF2-40B4-BE49-F238E27FC236}">
                    <a16:creationId xmlns:a16="http://schemas.microsoft.com/office/drawing/2014/main" id="{F06AE4C9-EDB7-ED9C-E785-A7B122673CBC}"/>
                  </a:ext>
                </a:extLst>
              </p:cNvPr>
              <p:cNvGrpSpPr/>
              <p:nvPr/>
            </p:nvGrpSpPr>
            <p:grpSpPr>
              <a:xfrm rot="1368130">
                <a:off x="23" y="0"/>
                <a:ext cx="229" cy="242"/>
                <a:chExt cx="229" cy="242"/>
              </a:xfrm>
            </p:grpSpPr>
            <p:sp>
              <p:nvSpPr>
                <p:cNvPr id="572" name="未知">
                  <a:extLst>
                    <a:ext uri="{FF2B5EF4-FFF2-40B4-BE49-F238E27FC236}">
                      <a16:creationId xmlns:a16="http://schemas.microsoft.com/office/drawing/2014/main" id="{E204948F-9CBC-BE26-3909-029D78252065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73" name="未知">
                  <a:extLst>
                    <a:ext uri="{FF2B5EF4-FFF2-40B4-BE49-F238E27FC236}">
                      <a16:creationId xmlns:a16="http://schemas.microsoft.com/office/drawing/2014/main" id="{8A8B6F57-95F1-B4BA-C4E5-61E81B643D7A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7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rgbClr val="85B400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sp>
            <p:nvSpPr>
              <p:cNvPr id="535" name="AutoShape 19">
                <a:extLst>
                  <a:ext uri="{FF2B5EF4-FFF2-40B4-BE49-F238E27FC236}">
                    <a16:creationId xmlns:a16="http://schemas.microsoft.com/office/drawing/2014/main" id="{9BA64EF9-4202-176B-9170-43624B2C26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7" y="0"/>
                <a:ext cx="23" cy="2659"/>
              </a:xfrm>
              <a:custGeom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chemeClr val="folHlink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536" name="Group 20">
                <a:extLst>
                  <a:ext uri="{FF2B5EF4-FFF2-40B4-BE49-F238E27FC236}">
                    <a16:creationId xmlns:a16="http://schemas.microsoft.com/office/drawing/2014/main" id="{C6BA85E6-E708-EB39-EF9D-ED3A29362532}"/>
                  </a:ext>
                </a:extLst>
              </p:cNvPr>
              <p:cNvGrpSpPr/>
              <p:nvPr/>
            </p:nvGrpSpPr>
            <p:grpSpPr>
              <a:xfrm rot="-3920841">
                <a:off x="173" y="211"/>
                <a:ext cx="229" cy="242"/>
                <a:chExt cx="229" cy="242"/>
              </a:xfrm>
            </p:grpSpPr>
            <p:sp>
              <p:nvSpPr>
                <p:cNvPr id="570" name="未知">
                  <a:extLst>
                    <a:ext uri="{FF2B5EF4-FFF2-40B4-BE49-F238E27FC236}">
                      <a16:creationId xmlns:a16="http://schemas.microsoft.com/office/drawing/2014/main" id="{E02DE2FD-2CA4-B0E6-C684-286547FDE1AD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5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71" name="未知">
                  <a:extLst>
                    <a:ext uri="{FF2B5EF4-FFF2-40B4-BE49-F238E27FC236}">
                      <a16:creationId xmlns:a16="http://schemas.microsoft.com/office/drawing/2014/main" id="{02409D97-A371-672A-A903-095E796755ED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7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37" name="Group 23">
                <a:extLst>
                  <a:ext uri="{FF2B5EF4-FFF2-40B4-BE49-F238E27FC236}">
                    <a16:creationId xmlns:a16="http://schemas.microsoft.com/office/drawing/2014/main" id="{01525757-7A0C-703D-19B6-E543A54067A9}"/>
                  </a:ext>
                </a:extLst>
              </p:cNvPr>
              <p:cNvGrpSpPr/>
              <p:nvPr/>
            </p:nvGrpSpPr>
            <p:grpSpPr>
              <a:xfrm rot="801070">
                <a:off x="71" y="1349"/>
                <a:ext cx="207" cy="181"/>
                <a:chExt cx="229" cy="242"/>
              </a:xfrm>
            </p:grpSpPr>
            <p:sp>
              <p:nvSpPr>
                <p:cNvPr id="568" name="未知">
                  <a:extLst>
                    <a:ext uri="{FF2B5EF4-FFF2-40B4-BE49-F238E27FC236}">
                      <a16:creationId xmlns:a16="http://schemas.microsoft.com/office/drawing/2014/main" id="{AEB5AFD0-33B0-36E5-E0E4-BE05625AF47A}"/>
                    </a:ext>
                  </a:extLst>
                </p:cNvPr>
                <p:cNvSpPr/>
                <p:nvPr/>
              </p:nvSpPr>
              <p:spPr bwMode="auto">
                <a:xfrm>
                  <a:off x="31" y="-1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69" name="未知">
                  <a:extLst>
                    <a:ext uri="{FF2B5EF4-FFF2-40B4-BE49-F238E27FC236}">
                      <a16:creationId xmlns:a16="http://schemas.microsoft.com/office/drawing/2014/main" id="{E92F9017-0C71-F3D3-860C-54C3BEB4A67F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8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38" name="Group 26">
                <a:extLst>
                  <a:ext uri="{FF2B5EF4-FFF2-40B4-BE49-F238E27FC236}">
                    <a16:creationId xmlns:a16="http://schemas.microsoft.com/office/drawing/2014/main" id="{C314BD23-9864-28F4-7A4F-55601EF341EB}"/>
                  </a:ext>
                </a:extLst>
              </p:cNvPr>
              <p:cNvGrpSpPr/>
              <p:nvPr/>
            </p:nvGrpSpPr>
            <p:grpSpPr>
              <a:xfrm rot="1368130">
                <a:off x="23" y="777"/>
                <a:ext cx="229" cy="204"/>
                <a:chExt cx="229" cy="242"/>
              </a:xfrm>
            </p:grpSpPr>
            <p:sp>
              <p:nvSpPr>
                <p:cNvPr id="566" name="未知">
                  <a:extLst>
                    <a:ext uri="{FF2B5EF4-FFF2-40B4-BE49-F238E27FC236}">
                      <a16:creationId xmlns:a16="http://schemas.microsoft.com/office/drawing/2014/main" id="{7CA23563-A72B-9C36-3034-04E61FA4E9A5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67" name="未知">
                  <a:extLst>
                    <a:ext uri="{FF2B5EF4-FFF2-40B4-BE49-F238E27FC236}">
                      <a16:creationId xmlns:a16="http://schemas.microsoft.com/office/drawing/2014/main" id="{7CC551CA-8BE0-2C44-1EC5-B412C3578DD3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7"/>
                  <a:ext cx="173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39" name="Group 29">
                <a:extLst>
                  <a:ext uri="{FF2B5EF4-FFF2-40B4-BE49-F238E27FC236}">
                    <a16:creationId xmlns:a16="http://schemas.microsoft.com/office/drawing/2014/main" id="{52A62715-A2E8-6191-A243-3FE8579C78E3}"/>
                  </a:ext>
                </a:extLst>
              </p:cNvPr>
              <p:cNvGrpSpPr/>
              <p:nvPr/>
            </p:nvGrpSpPr>
            <p:grpSpPr>
              <a:xfrm rot="1368130">
                <a:off x="0" y="362"/>
                <a:ext cx="251" cy="242"/>
                <a:chExt cx="229" cy="242"/>
              </a:xfrm>
            </p:grpSpPr>
            <p:sp>
              <p:nvSpPr>
                <p:cNvPr id="564" name="未知">
                  <a:extLst>
                    <a:ext uri="{FF2B5EF4-FFF2-40B4-BE49-F238E27FC236}">
                      <a16:creationId xmlns:a16="http://schemas.microsoft.com/office/drawing/2014/main" id="{8C161AED-F4E0-C4FB-0C33-56E8DDFAA18E}"/>
                    </a:ext>
                  </a:extLst>
                </p:cNvPr>
                <p:cNvSpPr/>
                <p:nvPr/>
              </p:nvSpPr>
              <p:spPr bwMode="auto">
                <a:xfrm>
                  <a:off x="31" y="-1"/>
                  <a:ext cx="144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65" name="未知">
                  <a:extLst>
                    <a:ext uri="{FF2B5EF4-FFF2-40B4-BE49-F238E27FC236}">
                      <a16:creationId xmlns:a16="http://schemas.microsoft.com/office/drawing/2014/main" id="{38E3D1BA-56C4-A091-E9BB-EC9BBBA70A6A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7"/>
                  <a:ext cx="175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40" name="Group 32">
                <a:extLst>
                  <a:ext uri="{FF2B5EF4-FFF2-40B4-BE49-F238E27FC236}">
                    <a16:creationId xmlns:a16="http://schemas.microsoft.com/office/drawing/2014/main" id="{10977FE5-BADB-8E6E-2B68-024BB1A34A24}"/>
                  </a:ext>
                </a:extLst>
              </p:cNvPr>
              <p:cNvGrpSpPr/>
              <p:nvPr/>
            </p:nvGrpSpPr>
            <p:grpSpPr>
              <a:xfrm rot="-3920841">
                <a:off x="173" y="506"/>
                <a:ext cx="229" cy="242"/>
                <a:chExt cx="229" cy="242"/>
              </a:xfrm>
            </p:grpSpPr>
            <p:sp>
              <p:nvSpPr>
                <p:cNvPr id="562" name="未知">
                  <a:extLst>
                    <a:ext uri="{FF2B5EF4-FFF2-40B4-BE49-F238E27FC236}">
                      <a16:creationId xmlns:a16="http://schemas.microsoft.com/office/drawing/2014/main" id="{8646E135-FBF2-33D0-F99A-8C43DE887047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5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63" name="未知">
                  <a:extLst>
                    <a:ext uri="{FF2B5EF4-FFF2-40B4-BE49-F238E27FC236}">
                      <a16:creationId xmlns:a16="http://schemas.microsoft.com/office/drawing/2014/main" id="{4B5F3E0E-BEA7-5FA0-B12A-0D7EB76889FD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7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41" name="Group 35">
                <a:extLst>
                  <a:ext uri="{FF2B5EF4-FFF2-40B4-BE49-F238E27FC236}">
                    <a16:creationId xmlns:a16="http://schemas.microsoft.com/office/drawing/2014/main" id="{DF60718A-80AF-7E33-A8D4-A4440E7765DB}"/>
                  </a:ext>
                </a:extLst>
              </p:cNvPr>
              <p:cNvGrpSpPr/>
              <p:nvPr/>
            </p:nvGrpSpPr>
            <p:grpSpPr>
              <a:xfrm rot="-3920841">
                <a:off x="188" y="1012"/>
                <a:ext cx="229" cy="227"/>
                <a:chExt cx="229" cy="242"/>
              </a:xfrm>
            </p:grpSpPr>
            <p:sp>
              <p:nvSpPr>
                <p:cNvPr id="560" name="未知">
                  <a:extLst>
                    <a:ext uri="{FF2B5EF4-FFF2-40B4-BE49-F238E27FC236}">
                      <a16:creationId xmlns:a16="http://schemas.microsoft.com/office/drawing/2014/main" id="{57403E95-9498-5BB6-A3B7-0B71AE7E3768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5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61" name="未知">
                  <a:extLst>
                    <a:ext uri="{FF2B5EF4-FFF2-40B4-BE49-F238E27FC236}">
                      <a16:creationId xmlns:a16="http://schemas.microsoft.com/office/drawing/2014/main" id="{860B1E60-9759-354A-3D92-E853A2F58743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7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42" name="Group 38">
                <a:extLst>
                  <a:ext uri="{FF2B5EF4-FFF2-40B4-BE49-F238E27FC236}">
                    <a16:creationId xmlns:a16="http://schemas.microsoft.com/office/drawing/2014/main" id="{A69BA8D0-A9FF-4D9D-56B3-E4C3817D6670}"/>
                  </a:ext>
                </a:extLst>
              </p:cNvPr>
              <p:cNvGrpSpPr/>
              <p:nvPr/>
            </p:nvGrpSpPr>
            <p:grpSpPr>
              <a:xfrm rot="-3920841">
                <a:off x="157" y="1527"/>
                <a:ext cx="229" cy="159"/>
                <a:chExt cx="229" cy="242"/>
              </a:xfrm>
            </p:grpSpPr>
            <p:sp>
              <p:nvSpPr>
                <p:cNvPr id="558" name="未知">
                  <a:extLst>
                    <a:ext uri="{FF2B5EF4-FFF2-40B4-BE49-F238E27FC236}">
                      <a16:creationId xmlns:a16="http://schemas.microsoft.com/office/drawing/2014/main" id="{EF98F4FD-38C9-BFA8-E2C7-1D42AE833904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59" name="未知">
                  <a:extLst>
                    <a:ext uri="{FF2B5EF4-FFF2-40B4-BE49-F238E27FC236}">
                      <a16:creationId xmlns:a16="http://schemas.microsoft.com/office/drawing/2014/main" id="{BA349511-A930-6F83-D1E8-80EA56D5F0F2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3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43" name="Group 41">
                <a:extLst>
                  <a:ext uri="{FF2B5EF4-FFF2-40B4-BE49-F238E27FC236}">
                    <a16:creationId xmlns:a16="http://schemas.microsoft.com/office/drawing/2014/main" id="{29296121-1B84-5818-6C3B-D06524DF5FEA}"/>
                  </a:ext>
                </a:extLst>
              </p:cNvPr>
              <p:cNvGrpSpPr/>
              <p:nvPr/>
            </p:nvGrpSpPr>
            <p:grpSpPr>
              <a:xfrm rot="-4306443">
                <a:off x="154" y="2067"/>
                <a:ext cx="229" cy="159"/>
                <a:chExt cx="229" cy="242"/>
              </a:xfrm>
            </p:grpSpPr>
            <p:sp>
              <p:nvSpPr>
                <p:cNvPr id="556" name="未知">
                  <a:extLst>
                    <a:ext uri="{FF2B5EF4-FFF2-40B4-BE49-F238E27FC236}">
                      <a16:creationId xmlns:a16="http://schemas.microsoft.com/office/drawing/2014/main" id="{F5D3D88F-4E18-DC40-AB07-489805487921}"/>
                    </a:ext>
                  </a:extLst>
                </p:cNvPr>
                <p:cNvSpPr/>
                <p:nvPr/>
              </p:nvSpPr>
              <p:spPr bwMode="auto">
                <a:xfrm>
                  <a:off x="31" y="-1"/>
                  <a:ext cx="145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57" name="未知">
                  <a:extLst>
                    <a:ext uri="{FF2B5EF4-FFF2-40B4-BE49-F238E27FC236}">
                      <a16:creationId xmlns:a16="http://schemas.microsoft.com/office/drawing/2014/main" id="{D52B3C6C-EFF6-12FA-D9B3-1588ECE6BF17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6"/>
                  <a:ext cx="175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44" name="Group 44">
                <a:extLst>
                  <a:ext uri="{FF2B5EF4-FFF2-40B4-BE49-F238E27FC236}">
                    <a16:creationId xmlns:a16="http://schemas.microsoft.com/office/drawing/2014/main" id="{52A724BD-56EC-1B85-98CC-8924F0204059}"/>
                  </a:ext>
                </a:extLst>
              </p:cNvPr>
              <p:cNvGrpSpPr/>
              <p:nvPr/>
            </p:nvGrpSpPr>
            <p:grpSpPr>
              <a:xfrm rot="801070">
                <a:off x="46" y="1797"/>
                <a:ext cx="207" cy="181"/>
                <a:chExt cx="229" cy="242"/>
              </a:xfrm>
            </p:grpSpPr>
            <p:sp>
              <p:nvSpPr>
                <p:cNvPr id="554" name="未知">
                  <a:extLst>
                    <a:ext uri="{FF2B5EF4-FFF2-40B4-BE49-F238E27FC236}">
                      <a16:creationId xmlns:a16="http://schemas.microsoft.com/office/drawing/2014/main" id="{2A961D09-1AD1-3D80-7457-BBD10BB74ACE}"/>
                    </a:ext>
                  </a:extLst>
                </p:cNvPr>
                <p:cNvSpPr/>
                <p:nvPr/>
              </p:nvSpPr>
              <p:spPr bwMode="auto">
                <a:xfrm>
                  <a:off x="31" y="-2"/>
                  <a:ext cx="145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55" name="未知">
                  <a:extLst>
                    <a:ext uri="{FF2B5EF4-FFF2-40B4-BE49-F238E27FC236}">
                      <a16:creationId xmlns:a16="http://schemas.microsoft.com/office/drawing/2014/main" id="{21E738DE-6A88-5B3D-2E3F-6F00EA5B68DD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6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45" name="Group 47">
                <a:extLst>
                  <a:ext uri="{FF2B5EF4-FFF2-40B4-BE49-F238E27FC236}">
                    <a16:creationId xmlns:a16="http://schemas.microsoft.com/office/drawing/2014/main" id="{4A5120DB-429A-5335-4E4F-739FEEBC990F}"/>
                  </a:ext>
                </a:extLst>
              </p:cNvPr>
              <p:cNvGrpSpPr/>
              <p:nvPr/>
            </p:nvGrpSpPr>
            <p:grpSpPr>
              <a:xfrm rot="801070">
                <a:off x="46" y="2296"/>
                <a:ext cx="207" cy="181"/>
                <a:chExt cx="229" cy="242"/>
              </a:xfrm>
            </p:grpSpPr>
            <p:sp>
              <p:nvSpPr>
                <p:cNvPr id="552" name="未知">
                  <a:extLst>
                    <a:ext uri="{FF2B5EF4-FFF2-40B4-BE49-F238E27FC236}">
                      <a16:creationId xmlns:a16="http://schemas.microsoft.com/office/drawing/2014/main" id="{2B7E5021-F3A3-BB50-5512-A748030DD0FF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53" name="未知">
                  <a:extLst>
                    <a:ext uri="{FF2B5EF4-FFF2-40B4-BE49-F238E27FC236}">
                      <a16:creationId xmlns:a16="http://schemas.microsoft.com/office/drawing/2014/main" id="{DCFCC663-04AD-25DA-543E-C63709DFC188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8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46" name="Group 50">
                <a:extLst>
                  <a:ext uri="{FF2B5EF4-FFF2-40B4-BE49-F238E27FC236}">
                    <a16:creationId xmlns:a16="http://schemas.microsoft.com/office/drawing/2014/main" id="{AA54D02E-E693-07AD-B8E9-CCF7E1E6153E}"/>
                  </a:ext>
                </a:extLst>
              </p:cNvPr>
              <p:cNvGrpSpPr/>
              <p:nvPr/>
            </p:nvGrpSpPr>
            <p:grpSpPr>
              <a:xfrm rot="-1941087">
                <a:off x="136" y="2614"/>
                <a:ext cx="184" cy="136"/>
                <a:chExt cx="229" cy="242"/>
              </a:xfrm>
            </p:grpSpPr>
            <p:sp>
              <p:nvSpPr>
                <p:cNvPr id="550" name="未知">
                  <a:extLst>
                    <a:ext uri="{FF2B5EF4-FFF2-40B4-BE49-F238E27FC236}">
                      <a16:creationId xmlns:a16="http://schemas.microsoft.com/office/drawing/2014/main" id="{B63A0271-73E8-8480-C228-E678C30E39AA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4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51" name="未知">
                  <a:extLst>
                    <a:ext uri="{FF2B5EF4-FFF2-40B4-BE49-F238E27FC236}">
                      <a16:creationId xmlns:a16="http://schemas.microsoft.com/office/drawing/2014/main" id="{2630B722-09AB-0A0A-9DAA-E7B8515D130B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7"/>
                  <a:ext cx="172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47" name="Group 53">
                <a:extLst>
                  <a:ext uri="{FF2B5EF4-FFF2-40B4-BE49-F238E27FC236}">
                    <a16:creationId xmlns:a16="http://schemas.microsoft.com/office/drawing/2014/main" id="{946587DA-3347-F4CC-B32E-95EFBC7D9689}"/>
                  </a:ext>
                </a:extLst>
              </p:cNvPr>
              <p:cNvGrpSpPr/>
              <p:nvPr/>
            </p:nvGrpSpPr>
            <p:grpSpPr>
              <a:xfrm rot="-4994473">
                <a:off x="187" y="2418"/>
                <a:ext cx="207" cy="157"/>
                <a:chExt cx="229" cy="242"/>
              </a:xfrm>
            </p:grpSpPr>
            <p:sp>
              <p:nvSpPr>
                <p:cNvPr id="548" name="未知">
                  <a:extLst>
                    <a:ext uri="{FF2B5EF4-FFF2-40B4-BE49-F238E27FC236}">
                      <a16:creationId xmlns:a16="http://schemas.microsoft.com/office/drawing/2014/main" id="{1CE422E2-3F9F-7C19-614B-F180056800C7}"/>
                    </a:ext>
                  </a:extLst>
                </p:cNvPr>
                <p:cNvSpPr/>
                <p:nvPr/>
              </p:nvSpPr>
              <p:spPr bwMode="auto">
                <a:xfrm>
                  <a:off x="32" y="0"/>
                  <a:ext cx="144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49" name="未知">
                  <a:extLst>
                    <a:ext uri="{FF2B5EF4-FFF2-40B4-BE49-F238E27FC236}">
                      <a16:creationId xmlns:a16="http://schemas.microsoft.com/office/drawing/2014/main" id="{81FD4DF0-8925-FB30-30E3-FF8E60942C2B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2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</p:grpSp>
        <p:grpSp>
          <p:nvGrpSpPr>
            <p:cNvPr id="14" name="Group 56">
              <a:extLst>
                <a:ext uri="{FF2B5EF4-FFF2-40B4-BE49-F238E27FC236}">
                  <a16:creationId xmlns:a16="http://schemas.microsoft.com/office/drawing/2014/main" id="{864854A8-93C8-9FC7-C6EA-32F08A855D4B}"/>
                </a:ext>
              </a:extLst>
            </p:cNvPr>
            <p:cNvGrpSpPr/>
            <p:nvPr userDrawn="1"/>
          </p:nvGrpSpPr>
          <p:grpSpPr>
            <a:xfrm>
              <a:off x="5012" y="17"/>
              <a:ext cx="350" cy="1773"/>
              <a:chExt cx="416" cy="2750"/>
            </a:xfrm>
          </p:grpSpPr>
          <p:grpSp>
            <p:nvGrpSpPr>
              <p:cNvPr id="494" name="Group 57">
                <a:extLst>
                  <a:ext uri="{FF2B5EF4-FFF2-40B4-BE49-F238E27FC236}">
                    <a16:creationId xmlns:a16="http://schemas.microsoft.com/office/drawing/2014/main" id="{8F44A095-E52F-3B59-0D4B-AB5AA1D51197}"/>
                  </a:ext>
                </a:extLst>
              </p:cNvPr>
              <p:cNvGrpSpPr/>
              <p:nvPr/>
            </p:nvGrpSpPr>
            <p:grpSpPr>
              <a:xfrm rot="1368130">
                <a:off x="23" y="0"/>
                <a:ext cx="229" cy="242"/>
                <a:chExt cx="229" cy="242"/>
              </a:xfrm>
            </p:grpSpPr>
            <p:sp>
              <p:nvSpPr>
                <p:cNvPr id="532" name="未知">
                  <a:extLst>
                    <a:ext uri="{FF2B5EF4-FFF2-40B4-BE49-F238E27FC236}">
                      <a16:creationId xmlns:a16="http://schemas.microsoft.com/office/drawing/2014/main" id="{56F6BECC-5E16-FD7B-9F50-93C780E7DF7D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4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33" name="未知">
                  <a:extLst>
                    <a:ext uri="{FF2B5EF4-FFF2-40B4-BE49-F238E27FC236}">
                      <a16:creationId xmlns:a16="http://schemas.microsoft.com/office/drawing/2014/main" id="{628B5B3F-B0A7-07C6-FC99-CBD58DE20C7C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7"/>
                  <a:ext cx="174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rgbClr val="85B400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sp>
            <p:nvSpPr>
              <p:cNvPr id="495" name="AutoShape 60">
                <a:extLst>
                  <a:ext uri="{FF2B5EF4-FFF2-40B4-BE49-F238E27FC236}">
                    <a16:creationId xmlns:a16="http://schemas.microsoft.com/office/drawing/2014/main" id="{03D9E241-D6FE-4558-ADE9-2633CD5722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7" y="0"/>
                <a:ext cx="23" cy="2657"/>
              </a:xfrm>
              <a:custGeom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chemeClr val="folHlink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496" name="Group 61">
                <a:extLst>
                  <a:ext uri="{FF2B5EF4-FFF2-40B4-BE49-F238E27FC236}">
                    <a16:creationId xmlns:a16="http://schemas.microsoft.com/office/drawing/2014/main" id="{5070653F-74A8-37A5-3E49-8B33DBA602D6}"/>
                  </a:ext>
                </a:extLst>
              </p:cNvPr>
              <p:cNvGrpSpPr/>
              <p:nvPr/>
            </p:nvGrpSpPr>
            <p:grpSpPr>
              <a:xfrm rot="-3920841">
                <a:off x="173" y="211"/>
                <a:ext cx="229" cy="242"/>
                <a:chExt cx="229" cy="242"/>
              </a:xfrm>
            </p:grpSpPr>
            <p:sp>
              <p:nvSpPr>
                <p:cNvPr id="530" name="未知">
                  <a:extLst>
                    <a:ext uri="{FF2B5EF4-FFF2-40B4-BE49-F238E27FC236}">
                      <a16:creationId xmlns:a16="http://schemas.microsoft.com/office/drawing/2014/main" id="{2B111A20-2026-360C-FB15-1F472ABEE509}"/>
                    </a:ext>
                  </a:extLst>
                </p:cNvPr>
                <p:cNvSpPr/>
                <p:nvPr/>
              </p:nvSpPr>
              <p:spPr bwMode="auto">
                <a:xfrm>
                  <a:off x="32" y="1"/>
                  <a:ext cx="143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31" name="未知">
                  <a:extLst>
                    <a:ext uri="{FF2B5EF4-FFF2-40B4-BE49-F238E27FC236}">
                      <a16:creationId xmlns:a16="http://schemas.microsoft.com/office/drawing/2014/main" id="{1CA05643-10E9-6F14-0254-284181A03FF6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8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97" name="Group 64">
                <a:extLst>
                  <a:ext uri="{FF2B5EF4-FFF2-40B4-BE49-F238E27FC236}">
                    <a16:creationId xmlns:a16="http://schemas.microsoft.com/office/drawing/2014/main" id="{03E59DDB-1DB4-A1EA-6409-DC8E98E68297}"/>
                  </a:ext>
                </a:extLst>
              </p:cNvPr>
              <p:cNvGrpSpPr/>
              <p:nvPr/>
            </p:nvGrpSpPr>
            <p:grpSpPr>
              <a:xfrm rot="801070">
                <a:off x="71" y="1349"/>
                <a:ext cx="207" cy="181"/>
                <a:chExt cx="229" cy="242"/>
              </a:xfrm>
            </p:grpSpPr>
            <p:sp>
              <p:nvSpPr>
                <p:cNvPr id="528" name="未知">
                  <a:extLst>
                    <a:ext uri="{FF2B5EF4-FFF2-40B4-BE49-F238E27FC236}">
                      <a16:creationId xmlns:a16="http://schemas.microsoft.com/office/drawing/2014/main" id="{067FAC7B-0C37-D996-8F90-FDDC97325B45}"/>
                    </a:ext>
                  </a:extLst>
                </p:cNvPr>
                <p:cNvSpPr/>
                <p:nvPr/>
              </p:nvSpPr>
              <p:spPr bwMode="auto">
                <a:xfrm>
                  <a:off x="31" y="-1"/>
                  <a:ext cx="145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29" name="未知">
                  <a:extLst>
                    <a:ext uri="{FF2B5EF4-FFF2-40B4-BE49-F238E27FC236}">
                      <a16:creationId xmlns:a16="http://schemas.microsoft.com/office/drawing/2014/main" id="{8364C911-8AE9-107E-B50D-9950F9267480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5" y="6"/>
                  <a:ext cx="177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98" name="Group 67">
                <a:extLst>
                  <a:ext uri="{FF2B5EF4-FFF2-40B4-BE49-F238E27FC236}">
                    <a16:creationId xmlns:a16="http://schemas.microsoft.com/office/drawing/2014/main" id="{8D9DA89E-41DC-185E-1D9F-93D703361E1E}"/>
                  </a:ext>
                </a:extLst>
              </p:cNvPr>
              <p:cNvGrpSpPr/>
              <p:nvPr/>
            </p:nvGrpSpPr>
            <p:grpSpPr>
              <a:xfrm rot="1368130">
                <a:off x="23" y="777"/>
                <a:ext cx="229" cy="204"/>
                <a:chExt cx="229" cy="242"/>
              </a:xfrm>
            </p:grpSpPr>
            <p:sp>
              <p:nvSpPr>
                <p:cNvPr id="526" name="未知">
                  <a:extLst>
                    <a:ext uri="{FF2B5EF4-FFF2-40B4-BE49-F238E27FC236}">
                      <a16:creationId xmlns:a16="http://schemas.microsoft.com/office/drawing/2014/main" id="{9EA20CC0-528B-3EF0-4782-C0EE869FD1B1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4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27" name="未知">
                  <a:extLst>
                    <a:ext uri="{FF2B5EF4-FFF2-40B4-BE49-F238E27FC236}">
                      <a16:creationId xmlns:a16="http://schemas.microsoft.com/office/drawing/2014/main" id="{DB70FF51-D8C4-97A8-F720-A1C89E91B57F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7"/>
                  <a:ext cx="175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99" name="Group 70">
                <a:extLst>
                  <a:ext uri="{FF2B5EF4-FFF2-40B4-BE49-F238E27FC236}">
                    <a16:creationId xmlns:a16="http://schemas.microsoft.com/office/drawing/2014/main" id="{737D3F85-0708-9CEE-9C47-935843AE06B2}"/>
                  </a:ext>
                </a:extLst>
              </p:cNvPr>
              <p:cNvGrpSpPr/>
              <p:nvPr/>
            </p:nvGrpSpPr>
            <p:grpSpPr>
              <a:xfrm rot="1368130">
                <a:off x="0" y="362"/>
                <a:ext cx="251" cy="242"/>
                <a:chExt cx="229" cy="242"/>
              </a:xfrm>
            </p:grpSpPr>
            <p:sp>
              <p:nvSpPr>
                <p:cNvPr id="524" name="未知">
                  <a:extLst>
                    <a:ext uri="{FF2B5EF4-FFF2-40B4-BE49-F238E27FC236}">
                      <a16:creationId xmlns:a16="http://schemas.microsoft.com/office/drawing/2014/main" id="{4140A5CE-F6CE-1557-E655-7BBD24D8B873}"/>
                    </a:ext>
                  </a:extLst>
                </p:cNvPr>
                <p:cNvSpPr/>
                <p:nvPr/>
              </p:nvSpPr>
              <p:spPr bwMode="auto">
                <a:xfrm>
                  <a:off x="30" y="1"/>
                  <a:ext cx="144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25" name="未知">
                  <a:extLst>
                    <a:ext uri="{FF2B5EF4-FFF2-40B4-BE49-F238E27FC236}">
                      <a16:creationId xmlns:a16="http://schemas.microsoft.com/office/drawing/2014/main" id="{E0C8C06D-9427-4A7D-C83B-5789FB66A895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8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00" name="Group 73">
                <a:extLst>
                  <a:ext uri="{FF2B5EF4-FFF2-40B4-BE49-F238E27FC236}">
                    <a16:creationId xmlns:a16="http://schemas.microsoft.com/office/drawing/2014/main" id="{3257C897-960B-C3A5-8C4B-ADA821F23007}"/>
                  </a:ext>
                </a:extLst>
              </p:cNvPr>
              <p:cNvGrpSpPr/>
              <p:nvPr/>
            </p:nvGrpSpPr>
            <p:grpSpPr>
              <a:xfrm rot="-3920841">
                <a:off x="173" y="506"/>
                <a:ext cx="229" cy="242"/>
                <a:chExt cx="229" cy="242"/>
              </a:xfrm>
            </p:grpSpPr>
            <p:sp>
              <p:nvSpPr>
                <p:cNvPr id="522" name="未知">
                  <a:extLst>
                    <a:ext uri="{FF2B5EF4-FFF2-40B4-BE49-F238E27FC236}">
                      <a16:creationId xmlns:a16="http://schemas.microsoft.com/office/drawing/2014/main" id="{2BABE6B1-852A-9738-EA37-48BAD5F935E7}"/>
                    </a:ext>
                  </a:extLst>
                </p:cNvPr>
                <p:cNvSpPr/>
                <p:nvPr/>
              </p:nvSpPr>
              <p:spPr bwMode="auto">
                <a:xfrm>
                  <a:off x="33" y="1"/>
                  <a:ext cx="143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23" name="未知">
                  <a:extLst>
                    <a:ext uri="{FF2B5EF4-FFF2-40B4-BE49-F238E27FC236}">
                      <a16:creationId xmlns:a16="http://schemas.microsoft.com/office/drawing/2014/main" id="{CDE8666E-73CB-FE7B-CD08-5E0EDF2BFA6E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9" y="8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01" name="Group 76">
                <a:extLst>
                  <a:ext uri="{FF2B5EF4-FFF2-40B4-BE49-F238E27FC236}">
                    <a16:creationId xmlns:a16="http://schemas.microsoft.com/office/drawing/2014/main" id="{570CD9F6-1253-D77D-4881-33676269C1B3}"/>
                  </a:ext>
                </a:extLst>
              </p:cNvPr>
              <p:cNvGrpSpPr/>
              <p:nvPr/>
            </p:nvGrpSpPr>
            <p:grpSpPr>
              <a:xfrm rot="-3920841">
                <a:off x="188" y="1012"/>
                <a:ext cx="229" cy="227"/>
                <a:chExt cx="229" cy="242"/>
              </a:xfrm>
            </p:grpSpPr>
            <p:sp>
              <p:nvSpPr>
                <p:cNvPr id="520" name="未知">
                  <a:extLst>
                    <a:ext uri="{FF2B5EF4-FFF2-40B4-BE49-F238E27FC236}">
                      <a16:creationId xmlns:a16="http://schemas.microsoft.com/office/drawing/2014/main" id="{A783CCD1-48F2-7796-E110-FC0B2AF3BBD3}"/>
                    </a:ext>
                  </a:extLst>
                </p:cNvPr>
                <p:cNvSpPr/>
                <p:nvPr/>
              </p:nvSpPr>
              <p:spPr bwMode="auto">
                <a:xfrm>
                  <a:off x="32" y="0"/>
                  <a:ext cx="143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21" name="未知">
                  <a:extLst>
                    <a:ext uri="{FF2B5EF4-FFF2-40B4-BE49-F238E27FC236}">
                      <a16:creationId xmlns:a16="http://schemas.microsoft.com/office/drawing/2014/main" id="{C7D503F9-A77E-2C1C-29CD-CBE172620381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7"/>
                  <a:ext cx="175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02" name="Group 79">
                <a:extLst>
                  <a:ext uri="{FF2B5EF4-FFF2-40B4-BE49-F238E27FC236}">
                    <a16:creationId xmlns:a16="http://schemas.microsoft.com/office/drawing/2014/main" id="{A47F035E-0B2D-94D5-E40A-D86364EAA8DE}"/>
                  </a:ext>
                </a:extLst>
              </p:cNvPr>
              <p:cNvGrpSpPr/>
              <p:nvPr/>
            </p:nvGrpSpPr>
            <p:grpSpPr>
              <a:xfrm rot="-3920841">
                <a:off x="157" y="1527"/>
                <a:ext cx="229" cy="159"/>
                <a:chExt cx="229" cy="242"/>
              </a:xfrm>
            </p:grpSpPr>
            <p:sp>
              <p:nvSpPr>
                <p:cNvPr id="518" name="未知">
                  <a:extLst>
                    <a:ext uri="{FF2B5EF4-FFF2-40B4-BE49-F238E27FC236}">
                      <a16:creationId xmlns:a16="http://schemas.microsoft.com/office/drawing/2014/main" id="{AB6F9184-C169-1905-90ED-5E427242FFD9}"/>
                    </a:ext>
                  </a:extLst>
                </p:cNvPr>
                <p:cNvSpPr/>
                <p:nvPr/>
              </p:nvSpPr>
              <p:spPr bwMode="auto">
                <a:xfrm>
                  <a:off x="33" y="0"/>
                  <a:ext cx="143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19" name="未知">
                  <a:extLst>
                    <a:ext uri="{FF2B5EF4-FFF2-40B4-BE49-F238E27FC236}">
                      <a16:creationId xmlns:a16="http://schemas.microsoft.com/office/drawing/2014/main" id="{0A94B5A8-2544-9B2B-5C93-0BD30089A378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9" y="7"/>
                  <a:ext cx="172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03" name="Group 82">
                <a:extLst>
                  <a:ext uri="{FF2B5EF4-FFF2-40B4-BE49-F238E27FC236}">
                    <a16:creationId xmlns:a16="http://schemas.microsoft.com/office/drawing/2014/main" id="{50EEC08C-D630-DE89-F6F9-78B1AF6F25E5}"/>
                  </a:ext>
                </a:extLst>
              </p:cNvPr>
              <p:cNvGrpSpPr/>
              <p:nvPr/>
            </p:nvGrpSpPr>
            <p:grpSpPr>
              <a:xfrm rot="-4306443">
                <a:off x="154" y="2067"/>
                <a:ext cx="229" cy="159"/>
                <a:chExt cx="229" cy="242"/>
              </a:xfrm>
            </p:grpSpPr>
            <p:sp>
              <p:nvSpPr>
                <p:cNvPr id="516" name="未知">
                  <a:extLst>
                    <a:ext uri="{FF2B5EF4-FFF2-40B4-BE49-F238E27FC236}">
                      <a16:creationId xmlns:a16="http://schemas.microsoft.com/office/drawing/2014/main" id="{F064261E-E88D-E6E4-6CAA-EDD82E2389EA}"/>
                    </a:ext>
                  </a:extLst>
                </p:cNvPr>
                <p:cNvSpPr/>
                <p:nvPr/>
              </p:nvSpPr>
              <p:spPr bwMode="auto">
                <a:xfrm>
                  <a:off x="35" y="-1"/>
                  <a:ext cx="145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17" name="未知">
                  <a:extLst>
                    <a:ext uri="{FF2B5EF4-FFF2-40B4-BE49-F238E27FC236}">
                      <a16:creationId xmlns:a16="http://schemas.microsoft.com/office/drawing/2014/main" id="{FAC28575-C358-A78A-B08B-A9CE619293A4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4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04" name="Group 85">
                <a:extLst>
                  <a:ext uri="{FF2B5EF4-FFF2-40B4-BE49-F238E27FC236}">
                    <a16:creationId xmlns:a16="http://schemas.microsoft.com/office/drawing/2014/main" id="{EBA6EF52-4F3F-D1D1-D004-5D084BF0EEEF}"/>
                  </a:ext>
                </a:extLst>
              </p:cNvPr>
              <p:cNvGrpSpPr/>
              <p:nvPr/>
            </p:nvGrpSpPr>
            <p:grpSpPr>
              <a:xfrm rot="801070">
                <a:off x="46" y="1797"/>
                <a:ext cx="207" cy="181"/>
                <a:chExt cx="229" cy="242"/>
              </a:xfrm>
            </p:grpSpPr>
            <p:sp>
              <p:nvSpPr>
                <p:cNvPr id="514" name="未知">
                  <a:extLst>
                    <a:ext uri="{FF2B5EF4-FFF2-40B4-BE49-F238E27FC236}">
                      <a16:creationId xmlns:a16="http://schemas.microsoft.com/office/drawing/2014/main" id="{22FF3A52-634D-FC80-91B4-EC563598217F}"/>
                    </a:ext>
                  </a:extLst>
                </p:cNvPr>
                <p:cNvSpPr/>
                <p:nvPr/>
              </p:nvSpPr>
              <p:spPr bwMode="auto">
                <a:xfrm>
                  <a:off x="31" y="-2"/>
                  <a:ext cx="145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15" name="未知">
                  <a:extLst>
                    <a:ext uri="{FF2B5EF4-FFF2-40B4-BE49-F238E27FC236}">
                      <a16:creationId xmlns:a16="http://schemas.microsoft.com/office/drawing/2014/main" id="{7D676511-9E13-BAF0-BA06-8F21C48FF9AF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5" y="6"/>
                  <a:ext cx="177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05" name="Group 88">
                <a:extLst>
                  <a:ext uri="{FF2B5EF4-FFF2-40B4-BE49-F238E27FC236}">
                    <a16:creationId xmlns:a16="http://schemas.microsoft.com/office/drawing/2014/main" id="{D185C2E4-93F5-1088-0DB1-4587FF17CF9B}"/>
                  </a:ext>
                </a:extLst>
              </p:cNvPr>
              <p:cNvGrpSpPr/>
              <p:nvPr/>
            </p:nvGrpSpPr>
            <p:grpSpPr>
              <a:xfrm rot="801070">
                <a:off x="46" y="2296"/>
                <a:ext cx="207" cy="181"/>
                <a:chExt cx="229" cy="242"/>
              </a:xfrm>
            </p:grpSpPr>
            <p:sp>
              <p:nvSpPr>
                <p:cNvPr id="512" name="未知">
                  <a:extLst>
                    <a:ext uri="{FF2B5EF4-FFF2-40B4-BE49-F238E27FC236}">
                      <a16:creationId xmlns:a16="http://schemas.microsoft.com/office/drawing/2014/main" id="{E2FDB325-C43D-15B9-C3E1-C77F00F69703}"/>
                    </a:ext>
                  </a:extLst>
                </p:cNvPr>
                <p:cNvSpPr/>
                <p:nvPr/>
              </p:nvSpPr>
              <p:spPr bwMode="auto">
                <a:xfrm>
                  <a:off x="31" y="-1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13" name="未知">
                  <a:extLst>
                    <a:ext uri="{FF2B5EF4-FFF2-40B4-BE49-F238E27FC236}">
                      <a16:creationId xmlns:a16="http://schemas.microsoft.com/office/drawing/2014/main" id="{071C604C-549C-1F12-EA08-731D13CF51CD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5"/>
                  <a:ext cx="175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06" name="Group 91">
                <a:extLst>
                  <a:ext uri="{FF2B5EF4-FFF2-40B4-BE49-F238E27FC236}">
                    <a16:creationId xmlns:a16="http://schemas.microsoft.com/office/drawing/2014/main" id="{92BEDBDA-5D4A-0173-3A79-CFDB6F35F6D5}"/>
                  </a:ext>
                </a:extLst>
              </p:cNvPr>
              <p:cNvGrpSpPr/>
              <p:nvPr/>
            </p:nvGrpSpPr>
            <p:grpSpPr>
              <a:xfrm rot="-1941087">
                <a:off x="136" y="2614"/>
                <a:ext cx="184" cy="136"/>
                <a:chExt cx="229" cy="242"/>
              </a:xfrm>
            </p:grpSpPr>
            <p:sp>
              <p:nvSpPr>
                <p:cNvPr id="510" name="未知">
                  <a:extLst>
                    <a:ext uri="{FF2B5EF4-FFF2-40B4-BE49-F238E27FC236}">
                      <a16:creationId xmlns:a16="http://schemas.microsoft.com/office/drawing/2014/main" id="{D5492AAD-109A-6CBC-EBCC-E4F8B9C7395A}"/>
                    </a:ext>
                  </a:extLst>
                </p:cNvPr>
                <p:cNvSpPr/>
                <p:nvPr/>
              </p:nvSpPr>
              <p:spPr bwMode="auto">
                <a:xfrm>
                  <a:off x="33" y="-2"/>
                  <a:ext cx="144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11" name="未知">
                  <a:extLst>
                    <a:ext uri="{FF2B5EF4-FFF2-40B4-BE49-F238E27FC236}">
                      <a16:creationId xmlns:a16="http://schemas.microsoft.com/office/drawing/2014/main" id="{341D88F7-17A4-7D3F-57A0-0B033AAF9025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9" y="6"/>
                  <a:ext cx="172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507" name="Group 94">
                <a:extLst>
                  <a:ext uri="{FF2B5EF4-FFF2-40B4-BE49-F238E27FC236}">
                    <a16:creationId xmlns:a16="http://schemas.microsoft.com/office/drawing/2014/main" id="{5F84CD11-AD84-657F-076C-9DEAB6B40599}"/>
                  </a:ext>
                </a:extLst>
              </p:cNvPr>
              <p:cNvGrpSpPr/>
              <p:nvPr/>
            </p:nvGrpSpPr>
            <p:grpSpPr>
              <a:xfrm rot="-4994473">
                <a:off x="187" y="2418"/>
                <a:ext cx="207" cy="157"/>
                <a:chExt cx="229" cy="242"/>
              </a:xfrm>
            </p:grpSpPr>
            <p:sp>
              <p:nvSpPr>
                <p:cNvPr id="508" name="未知">
                  <a:extLst>
                    <a:ext uri="{FF2B5EF4-FFF2-40B4-BE49-F238E27FC236}">
                      <a16:creationId xmlns:a16="http://schemas.microsoft.com/office/drawing/2014/main" id="{4B47E792-5D1B-0101-FEEE-B42B0F544A0C}"/>
                    </a:ext>
                  </a:extLst>
                </p:cNvPr>
                <p:cNvSpPr/>
                <p:nvPr/>
              </p:nvSpPr>
              <p:spPr bwMode="auto">
                <a:xfrm>
                  <a:off x="34" y="-1"/>
                  <a:ext cx="145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509" name="未知">
                  <a:extLst>
                    <a:ext uri="{FF2B5EF4-FFF2-40B4-BE49-F238E27FC236}">
                      <a16:creationId xmlns:a16="http://schemas.microsoft.com/office/drawing/2014/main" id="{F4713D2C-6699-E187-7B39-F668FDF61A9A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4" cy="23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</p:grpSp>
        <p:sp>
          <p:nvSpPr>
            <p:cNvPr id="15" name="Rectangle 97">
              <a:extLst>
                <a:ext uri="{FF2B5EF4-FFF2-40B4-BE49-F238E27FC236}">
                  <a16:creationId xmlns:a16="http://schemas.microsoft.com/office/drawing/2014/main" id="{BC993A8B-6DE2-85D4-DC43-0D5A822AF2D8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967" y="17"/>
              <a:ext cx="455" cy="1933"/>
            </a:xfrm>
            <a:prstGeom prst="rect">
              <a:avLst/>
            </a:prstGeom>
            <a:solidFill>
              <a:schemeClr val="bg1">
                <a:alpha val="39999"/>
              </a:schemeClr>
            </a:soli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grpSp>
          <p:nvGrpSpPr>
            <p:cNvPr id="16" name="Group 98">
              <a:extLst>
                <a:ext uri="{FF2B5EF4-FFF2-40B4-BE49-F238E27FC236}">
                  <a16:creationId xmlns:a16="http://schemas.microsoft.com/office/drawing/2014/main" id="{718C8B88-6623-F73B-3B71-AB137512DB2C}"/>
                </a:ext>
              </a:extLst>
            </p:cNvPr>
            <p:cNvGrpSpPr/>
            <p:nvPr userDrawn="1"/>
          </p:nvGrpSpPr>
          <p:grpSpPr>
            <a:xfrm rot="1368130">
              <a:off x="5396" y="17"/>
              <a:ext cx="216" cy="198"/>
              <a:chExt cx="229" cy="242"/>
            </a:xfrm>
          </p:grpSpPr>
          <p:sp>
            <p:nvSpPr>
              <p:cNvPr id="492" name="未知">
                <a:extLst>
                  <a:ext uri="{FF2B5EF4-FFF2-40B4-BE49-F238E27FC236}">
                    <a16:creationId xmlns:a16="http://schemas.microsoft.com/office/drawing/2014/main" id="{FDF57CC3-EF6B-9CC1-2ABD-0885E7570407}"/>
                  </a:ext>
                </a:extLst>
              </p:cNvPr>
              <p:cNvSpPr/>
              <p:nvPr/>
            </p:nvSpPr>
            <p:spPr bwMode="auto">
              <a:xfrm>
                <a:off x="31" y="0"/>
                <a:ext cx="143" cy="241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93" name="未知">
                <a:extLst>
                  <a:ext uri="{FF2B5EF4-FFF2-40B4-BE49-F238E27FC236}">
                    <a16:creationId xmlns:a16="http://schemas.microsoft.com/office/drawing/2014/main" id="{A42509C6-6A9F-D5DC-1940-3E13322627E9}"/>
                  </a:ext>
                </a:extLst>
              </p:cNvPr>
              <p:cNvSpPr/>
              <p:nvPr/>
            </p:nvSpPr>
            <p:spPr bwMode="auto">
              <a:xfrm rot="3996341" flipH="1">
                <a:off x="27" y="8"/>
                <a:ext cx="174" cy="228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rgbClr val="85B400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7" name="Group 101">
              <a:extLst>
                <a:ext uri="{FF2B5EF4-FFF2-40B4-BE49-F238E27FC236}">
                  <a16:creationId xmlns:a16="http://schemas.microsoft.com/office/drawing/2014/main" id="{557EAEA0-4A3D-0591-DB78-AB775DF84DF9}"/>
                </a:ext>
              </a:extLst>
            </p:cNvPr>
            <p:cNvGrpSpPr/>
            <p:nvPr userDrawn="1"/>
          </p:nvGrpSpPr>
          <p:grpSpPr>
            <a:xfrm rot="-3920841">
              <a:off x="5553" y="171"/>
              <a:ext cx="188" cy="229"/>
              <a:chExt cx="229" cy="242"/>
            </a:xfrm>
          </p:grpSpPr>
          <p:sp>
            <p:nvSpPr>
              <p:cNvPr id="490" name="未知">
                <a:extLst>
                  <a:ext uri="{FF2B5EF4-FFF2-40B4-BE49-F238E27FC236}">
                    <a16:creationId xmlns:a16="http://schemas.microsoft.com/office/drawing/2014/main" id="{2586EB9B-0882-92B4-0B5B-A3CA73EFB678}"/>
                  </a:ext>
                </a:extLst>
              </p:cNvPr>
              <p:cNvSpPr/>
              <p:nvPr/>
            </p:nvSpPr>
            <p:spPr bwMode="auto">
              <a:xfrm>
                <a:off x="30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91" name="未知">
                <a:extLst>
                  <a:ext uri="{FF2B5EF4-FFF2-40B4-BE49-F238E27FC236}">
                    <a16:creationId xmlns:a16="http://schemas.microsoft.com/office/drawing/2014/main" id="{36980110-FCF3-4CE0-6F15-DBA6EFA4F5F7}"/>
                  </a:ext>
                </a:extLst>
              </p:cNvPr>
              <p:cNvSpPr/>
              <p:nvPr/>
            </p:nvSpPr>
            <p:spPr bwMode="auto">
              <a:xfrm rot="3996341" flipH="1">
                <a:off x="27" y="7"/>
                <a:ext cx="175" cy="228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8" name="Group 104">
              <a:extLst>
                <a:ext uri="{FF2B5EF4-FFF2-40B4-BE49-F238E27FC236}">
                  <a16:creationId xmlns:a16="http://schemas.microsoft.com/office/drawing/2014/main" id="{EE920331-9E29-C085-F102-C5376420AB58}"/>
                </a:ext>
              </a:extLst>
            </p:cNvPr>
            <p:cNvGrpSpPr/>
            <p:nvPr userDrawn="1"/>
          </p:nvGrpSpPr>
          <p:grpSpPr>
            <a:xfrm rot="801070">
              <a:off x="5441" y="1121"/>
              <a:ext cx="197" cy="148"/>
              <a:chExt cx="229" cy="242"/>
            </a:xfrm>
          </p:grpSpPr>
          <p:sp>
            <p:nvSpPr>
              <p:cNvPr id="488" name="未知">
                <a:extLst>
                  <a:ext uri="{FF2B5EF4-FFF2-40B4-BE49-F238E27FC236}">
                    <a16:creationId xmlns:a16="http://schemas.microsoft.com/office/drawing/2014/main" id="{FE07D5B8-0FAE-50E9-94C2-0B1C1CD58DD5}"/>
                  </a:ext>
                </a:extLst>
              </p:cNvPr>
              <p:cNvSpPr/>
              <p:nvPr/>
            </p:nvSpPr>
            <p:spPr bwMode="auto">
              <a:xfrm>
                <a:off x="31" y="-2"/>
                <a:ext cx="144" cy="243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89" name="未知">
                <a:extLst>
                  <a:ext uri="{FF2B5EF4-FFF2-40B4-BE49-F238E27FC236}">
                    <a16:creationId xmlns:a16="http://schemas.microsoft.com/office/drawing/2014/main" id="{D9374FBD-F4ED-1F83-EBBD-7680B939273E}"/>
                  </a:ext>
                </a:extLst>
              </p:cNvPr>
              <p:cNvSpPr/>
              <p:nvPr/>
            </p:nvSpPr>
            <p:spPr bwMode="auto">
              <a:xfrm rot="3996341" flipH="1">
                <a:off x="27" y="7"/>
                <a:ext cx="174" cy="228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9" name="Group 107">
              <a:extLst>
                <a:ext uri="{FF2B5EF4-FFF2-40B4-BE49-F238E27FC236}">
                  <a16:creationId xmlns:a16="http://schemas.microsoft.com/office/drawing/2014/main" id="{6FF2F339-079E-CB81-9853-8903CE03EC7A}"/>
                </a:ext>
              </a:extLst>
            </p:cNvPr>
            <p:cNvGrpSpPr/>
            <p:nvPr userDrawn="1"/>
          </p:nvGrpSpPr>
          <p:grpSpPr>
            <a:xfrm rot="1368130">
              <a:off x="5396" y="653"/>
              <a:ext cx="216" cy="167"/>
              <a:chExt cx="229" cy="242"/>
            </a:xfrm>
          </p:grpSpPr>
          <p:sp>
            <p:nvSpPr>
              <p:cNvPr id="486" name="未知">
                <a:extLst>
                  <a:ext uri="{FF2B5EF4-FFF2-40B4-BE49-F238E27FC236}">
                    <a16:creationId xmlns:a16="http://schemas.microsoft.com/office/drawing/2014/main" id="{A5C4EC30-5F35-8468-4E83-CEE8E003B9F6}"/>
                  </a:ext>
                </a:extLst>
              </p:cNvPr>
              <p:cNvSpPr/>
              <p:nvPr/>
            </p:nvSpPr>
            <p:spPr bwMode="auto">
              <a:xfrm>
                <a:off x="31" y="0"/>
                <a:ext cx="143" cy="243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87" name="未知">
                <a:extLst>
                  <a:ext uri="{FF2B5EF4-FFF2-40B4-BE49-F238E27FC236}">
                    <a16:creationId xmlns:a16="http://schemas.microsoft.com/office/drawing/2014/main" id="{1472AB88-CA85-18C6-3F1D-0A9858FE6C3D}"/>
                  </a:ext>
                </a:extLst>
              </p:cNvPr>
              <p:cNvSpPr/>
              <p:nvPr/>
            </p:nvSpPr>
            <p:spPr bwMode="auto">
              <a:xfrm rot="3996341" flipH="1">
                <a:off x="27" y="8"/>
                <a:ext cx="174" cy="228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20" name="Group 110">
              <a:extLst>
                <a:ext uri="{FF2B5EF4-FFF2-40B4-BE49-F238E27FC236}">
                  <a16:creationId xmlns:a16="http://schemas.microsoft.com/office/drawing/2014/main" id="{38D412B9-5C38-12D2-0FA5-DE04E729CC6E}"/>
                </a:ext>
              </a:extLst>
            </p:cNvPr>
            <p:cNvGrpSpPr/>
            <p:nvPr userDrawn="1"/>
          </p:nvGrpSpPr>
          <p:grpSpPr>
            <a:xfrm rot="1368130">
              <a:off x="5374" y="314"/>
              <a:ext cx="239" cy="198"/>
              <a:chExt cx="229" cy="242"/>
            </a:xfrm>
          </p:grpSpPr>
          <p:sp>
            <p:nvSpPr>
              <p:cNvPr id="484" name="未知">
                <a:extLst>
                  <a:ext uri="{FF2B5EF4-FFF2-40B4-BE49-F238E27FC236}">
                    <a16:creationId xmlns:a16="http://schemas.microsoft.com/office/drawing/2014/main" id="{8F947F55-14C1-76A1-2B25-1727EA5AF1EB}"/>
                  </a:ext>
                </a:extLst>
              </p:cNvPr>
              <p:cNvSpPr/>
              <p:nvPr/>
            </p:nvSpPr>
            <p:spPr bwMode="auto">
              <a:xfrm>
                <a:off x="31" y="-1"/>
                <a:ext cx="144" cy="243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85" name="未知">
                <a:extLst>
                  <a:ext uri="{FF2B5EF4-FFF2-40B4-BE49-F238E27FC236}">
                    <a16:creationId xmlns:a16="http://schemas.microsoft.com/office/drawing/2014/main" id="{04358EEE-3B9D-D8A9-E476-4A3C5AF4BF61}"/>
                  </a:ext>
                </a:extLst>
              </p:cNvPr>
              <p:cNvSpPr/>
              <p:nvPr/>
            </p:nvSpPr>
            <p:spPr bwMode="auto">
              <a:xfrm rot="3996341" flipH="1">
                <a:off x="26" y="8"/>
                <a:ext cx="175" cy="228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21" name="Group 113">
              <a:extLst>
                <a:ext uri="{FF2B5EF4-FFF2-40B4-BE49-F238E27FC236}">
                  <a16:creationId xmlns:a16="http://schemas.microsoft.com/office/drawing/2014/main" id="{581C74E1-AE4D-BB98-48C7-7E97AD1B0D09}"/>
                </a:ext>
              </a:extLst>
            </p:cNvPr>
            <p:cNvGrpSpPr/>
            <p:nvPr userDrawn="1"/>
          </p:nvGrpSpPr>
          <p:grpSpPr>
            <a:xfrm rot="-3920841">
              <a:off x="5553" y="412"/>
              <a:ext cx="188" cy="229"/>
              <a:chExt cx="229" cy="242"/>
            </a:xfrm>
          </p:grpSpPr>
          <p:sp>
            <p:nvSpPr>
              <p:cNvPr id="482" name="未知">
                <a:extLst>
                  <a:ext uri="{FF2B5EF4-FFF2-40B4-BE49-F238E27FC236}">
                    <a16:creationId xmlns:a16="http://schemas.microsoft.com/office/drawing/2014/main" id="{D3DEAF66-F688-0FFD-9B54-9BBA09638813}"/>
                  </a:ext>
                </a:extLst>
              </p:cNvPr>
              <p:cNvSpPr/>
              <p:nvPr/>
            </p:nvSpPr>
            <p:spPr bwMode="auto">
              <a:xfrm>
                <a:off x="30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83" name="未知">
                <a:extLst>
                  <a:ext uri="{FF2B5EF4-FFF2-40B4-BE49-F238E27FC236}">
                    <a16:creationId xmlns:a16="http://schemas.microsoft.com/office/drawing/2014/main" id="{B6799350-E703-D03A-8DC6-97F55B42F3FA}"/>
                  </a:ext>
                </a:extLst>
              </p:cNvPr>
              <p:cNvSpPr/>
              <p:nvPr/>
            </p:nvSpPr>
            <p:spPr bwMode="auto">
              <a:xfrm rot="3996341" flipH="1">
                <a:off x="27" y="7"/>
                <a:ext cx="175" cy="228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22" name="Group 116">
              <a:extLst>
                <a:ext uri="{FF2B5EF4-FFF2-40B4-BE49-F238E27FC236}">
                  <a16:creationId xmlns:a16="http://schemas.microsoft.com/office/drawing/2014/main" id="{671BEF38-5F3B-C300-37F0-3619D3000E7B}"/>
                </a:ext>
              </a:extLst>
            </p:cNvPr>
            <p:cNvGrpSpPr/>
            <p:nvPr userDrawn="1"/>
          </p:nvGrpSpPr>
          <p:grpSpPr>
            <a:xfrm rot="-3920841">
              <a:off x="5567" y="828"/>
              <a:ext cx="188" cy="215"/>
              <a:chExt cx="229" cy="242"/>
            </a:xfrm>
          </p:grpSpPr>
          <p:sp>
            <p:nvSpPr>
              <p:cNvPr id="480" name="未知">
                <a:extLst>
                  <a:ext uri="{FF2B5EF4-FFF2-40B4-BE49-F238E27FC236}">
                    <a16:creationId xmlns:a16="http://schemas.microsoft.com/office/drawing/2014/main" id="{622C61C6-1334-C28F-F319-4321261510B0}"/>
                  </a:ext>
                </a:extLst>
              </p:cNvPr>
              <p:cNvSpPr/>
              <p:nvPr/>
            </p:nvSpPr>
            <p:spPr bwMode="auto">
              <a:xfrm>
                <a:off x="30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81" name="未知">
                <a:extLst>
                  <a:ext uri="{FF2B5EF4-FFF2-40B4-BE49-F238E27FC236}">
                    <a16:creationId xmlns:a16="http://schemas.microsoft.com/office/drawing/2014/main" id="{236CB6AE-52C5-82FF-AC7A-9EB68048D911}"/>
                  </a:ext>
                </a:extLst>
              </p:cNvPr>
              <p:cNvSpPr/>
              <p:nvPr/>
            </p:nvSpPr>
            <p:spPr bwMode="auto">
              <a:xfrm rot="3996341" flipH="1">
                <a:off x="27" y="7"/>
                <a:ext cx="175" cy="228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23" name="Group 119">
              <a:extLst>
                <a:ext uri="{FF2B5EF4-FFF2-40B4-BE49-F238E27FC236}">
                  <a16:creationId xmlns:a16="http://schemas.microsoft.com/office/drawing/2014/main" id="{F1C8921E-DB53-D837-4312-E0F69B74D8DA}"/>
                </a:ext>
              </a:extLst>
            </p:cNvPr>
            <p:cNvGrpSpPr/>
            <p:nvPr userDrawn="1"/>
          </p:nvGrpSpPr>
          <p:grpSpPr>
            <a:xfrm rot="-3920841">
              <a:off x="5537" y="1254"/>
              <a:ext cx="188" cy="151"/>
              <a:chExt cx="229" cy="242"/>
            </a:xfrm>
          </p:grpSpPr>
          <p:sp>
            <p:nvSpPr>
              <p:cNvPr id="478" name="未知">
                <a:extLst>
                  <a:ext uri="{FF2B5EF4-FFF2-40B4-BE49-F238E27FC236}">
                    <a16:creationId xmlns:a16="http://schemas.microsoft.com/office/drawing/2014/main" id="{AB1BC265-32B5-03C0-E01C-2ECDACC1CBD7}"/>
                  </a:ext>
                </a:extLst>
              </p:cNvPr>
              <p:cNvSpPr/>
              <p:nvPr/>
            </p:nvSpPr>
            <p:spPr bwMode="auto">
              <a:xfrm>
                <a:off x="30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79" name="未知">
                <a:extLst>
                  <a:ext uri="{FF2B5EF4-FFF2-40B4-BE49-F238E27FC236}">
                    <a16:creationId xmlns:a16="http://schemas.microsoft.com/office/drawing/2014/main" id="{5997C8F5-0D5D-71FF-CF21-F3AC5192A9F2}"/>
                  </a:ext>
                </a:extLst>
              </p:cNvPr>
              <p:cNvSpPr/>
              <p:nvPr/>
            </p:nvSpPr>
            <p:spPr bwMode="auto">
              <a:xfrm rot="3996341" flipH="1">
                <a:off x="26" y="6"/>
                <a:ext cx="175" cy="228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24" name="Group 122">
              <a:extLst>
                <a:ext uri="{FF2B5EF4-FFF2-40B4-BE49-F238E27FC236}">
                  <a16:creationId xmlns:a16="http://schemas.microsoft.com/office/drawing/2014/main" id="{6F763F7F-F60B-BE52-C71F-7AC898071120}"/>
                </a:ext>
              </a:extLst>
            </p:cNvPr>
            <p:cNvGrpSpPr/>
            <p:nvPr userDrawn="1"/>
          </p:nvGrpSpPr>
          <p:grpSpPr>
            <a:xfrm rot="-4535453">
              <a:off x="5567" y="1794"/>
              <a:ext cx="188" cy="150"/>
              <a:chExt cx="229" cy="242"/>
            </a:xfrm>
          </p:grpSpPr>
          <p:sp>
            <p:nvSpPr>
              <p:cNvPr id="476" name="未知">
                <a:extLst>
                  <a:ext uri="{FF2B5EF4-FFF2-40B4-BE49-F238E27FC236}">
                    <a16:creationId xmlns:a16="http://schemas.microsoft.com/office/drawing/2014/main" id="{B18475DA-E583-C420-05BC-5053B9476BA3}"/>
                  </a:ext>
                </a:extLst>
              </p:cNvPr>
              <p:cNvSpPr/>
              <p:nvPr/>
            </p:nvSpPr>
            <p:spPr bwMode="auto">
              <a:xfrm>
                <a:off x="31" y="-2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77" name="未知">
                <a:extLst>
                  <a:ext uri="{FF2B5EF4-FFF2-40B4-BE49-F238E27FC236}">
                    <a16:creationId xmlns:a16="http://schemas.microsoft.com/office/drawing/2014/main" id="{104537B2-E9D0-6678-B9BB-8ADBDDC024B0}"/>
                  </a:ext>
                </a:extLst>
              </p:cNvPr>
              <p:cNvSpPr/>
              <p:nvPr/>
            </p:nvSpPr>
            <p:spPr bwMode="auto">
              <a:xfrm rot="3996341" flipH="1">
                <a:off x="27" y="7"/>
                <a:ext cx="175" cy="228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25" name="Group 125">
              <a:extLst>
                <a:ext uri="{FF2B5EF4-FFF2-40B4-BE49-F238E27FC236}">
                  <a16:creationId xmlns:a16="http://schemas.microsoft.com/office/drawing/2014/main" id="{E421CC35-7E7B-6344-8BA2-F3819A40C37A}"/>
                </a:ext>
              </a:extLst>
            </p:cNvPr>
            <p:cNvGrpSpPr/>
            <p:nvPr userDrawn="1"/>
          </p:nvGrpSpPr>
          <p:grpSpPr>
            <a:xfrm rot="801070">
              <a:off x="5420" y="1542"/>
              <a:ext cx="196" cy="148"/>
              <a:chExt cx="229" cy="242"/>
            </a:xfrm>
          </p:grpSpPr>
          <p:sp>
            <p:nvSpPr>
              <p:cNvPr id="474" name="未知">
                <a:extLst>
                  <a:ext uri="{FF2B5EF4-FFF2-40B4-BE49-F238E27FC236}">
                    <a16:creationId xmlns:a16="http://schemas.microsoft.com/office/drawing/2014/main" id="{5DDDC31B-922B-F74E-B23A-F7420764DA56}"/>
                  </a:ext>
                </a:extLst>
              </p:cNvPr>
              <p:cNvSpPr/>
              <p:nvPr/>
            </p:nvSpPr>
            <p:spPr bwMode="auto">
              <a:xfrm>
                <a:off x="32" y="-2"/>
                <a:ext cx="144" cy="243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75" name="未知">
                <a:extLst>
                  <a:ext uri="{FF2B5EF4-FFF2-40B4-BE49-F238E27FC236}">
                    <a16:creationId xmlns:a16="http://schemas.microsoft.com/office/drawing/2014/main" id="{1931F6B2-3ABE-5EFC-ABA0-4EFFC8D5AB44}"/>
                  </a:ext>
                </a:extLst>
              </p:cNvPr>
              <p:cNvSpPr/>
              <p:nvPr/>
            </p:nvSpPr>
            <p:spPr bwMode="auto">
              <a:xfrm rot="3996341" flipH="1">
                <a:off x="27" y="7"/>
                <a:ext cx="174" cy="228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26" name="Group 128">
              <a:extLst>
                <a:ext uri="{FF2B5EF4-FFF2-40B4-BE49-F238E27FC236}">
                  <a16:creationId xmlns:a16="http://schemas.microsoft.com/office/drawing/2014/main" id="{C3F34BF5-E7DE-29D9-825D-0363B4E12149}"/>
                </a:ext>
              </a:extLst>
            </p:cNvPr>
            <p:cNvGrpSpPr/>
            <p:nvPr userDrawn="1"/>
          </p:nvGrpSpPr>
          <p:grpSpPr>
            <a:xfrm rot="801070">
              <a:off x="5420" y="1996"/>
              <a:ext cx="196" cy="149"/>
              <a:chExt cx="229" cy="242"/>
            </a:xfrm>
          </p:grpSpPr>
          <p:sp>
            <p:nvSpPr>
              <p:cNvPr id="472" name="未知">
                <a:extLst>
                  <a:ext uri="{FF2B5EF4-FFF2-40B4-BE49-F238E27FC236}">
                    <a16:creationId xmlns:a16="http://schemas.microsoft.com/office/drawing/2014/main" id="{3BFBF9F9-9C08-C8EC-5A6D-6E70A4CF5517}"/>
                  </a:ext>
                </a:extLst>
              </p:cNvPr>
              <p:cNvSpPr/>
              <p:nvPr/>
            </p:nvSpPr>
            <p:spPr bwMode="auto">
              <a:xfrm>
                <a:off x="32" y="-1"/>
                <a:ext cx="144" cy="243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73" name="未知">
                <a:extLst>
                  <a:ext uri="{FF2B5EF4-FFF2-40B4-BE49-F238E27FC236}">
                    <a16:creationId xmlns:a16="http://schemas.microsoft.com/office/drawing/2014/main" id="{DD1287D8-2C94-1E56-93E3-96D7B06F866B}"/>
                  </a:ext>
                </a:extLst>
              </p:cNvPr>
              <p:cNvSpPr/>
              <p:nvPr/>
            </p:nvSpPr>
            <p:spPr bwMode="auto">
              <a:xfrm rot="3996341" flipH="1">
                <a:off x="26" y="8"/>
                <a:ext cx="174" cy="228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27" name="Group 131">
              <a:extLst>
                <a:ext uri="{FF2B5EF4-FFF2-40B4-BE49-F238E27FC236}">
                  <a16:creationId xmlns:a16="http://schemas.microsoft.com/office/drawing/2014/main" id="{693F4068-2620-EF05-641F-3DA3B32A2CE7}"/>
                </a:ext>
              </a:extLst>
            </p:cNvPr>
            <p:cNvGrpSpPr/>
            <p:nvPr userDrawn="1"/>
          </p:nvGrpSpPr>
          <p:grpSpPr>
            <a:xfrm rot="-4994473">
              <a:off x="5541" y="2170"/>
              <a:ext cx="169" cy="149"/>
              <a:chExt cx="229" cy="242"/>
            </a:xfrm>
          </p:grpSpPr>
          <p:sp>
            <p:nvSpPr>
              <p:cNvPr id="470" name="未知">
                <a:extLst>
                  <a:ext uri="{FF2B5EF4-FFF2-40B4-BE49-F238E27FC236}">
                    <a16:creationId xmlns:a16="http://schemas.microsoft.com/office/drawing/2014/main" id="{9BC115CE-E4A4-5F26-1032-FA715571C78D}"/>
                  </a:ext>
                </a:extLst>
              </p:cNvPr>
              <p:cNvSpPr/>
              <p:nvPr/>
            </p:nvSpPr>
            <p:spPr bwMode="auto">
              <a:xfrm>
                <a:off x="33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71" name="未知">
                <a:extLst>
                  <a:ext uri="{FF2B5EF4-FFF2-40B4-BE49-F238E27FC236}">
                    <a16:creationId xmlns:a16="http://schemas.microsoft.com/office/drawing/2014/main" id="{D7A23643-28EF-2CAB-B5D9-23CFFD13046B}"/>
                  </a:ext>
                </a:extLst>
              </p:cNvPr>
              <p:cNvSpPr/>
              <p:nvPr/>
            </p:nvSpPr>
            <p:spPr bwMode="auto">
              <a:xfrm rot="3996341" flipH="1">
                <a:off x="27" y="6"/>
                <a:ext cx="174" cy="228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28" name="Group 134">
              <a:extLst>
                <a:ext uri="{FF2B5EF4-FFF2-40B4-BE49-F238E27FC236}">
                  <a16:creationId xmlns:a16="http://schemas.microsoft.com/office/drawing/2014/main" id="{211BE89A-5D38-EAA6-6E82-306C64B070F4}"/>
                </a:ext>
              </a:extLst>
            </p:cNvPr>
            <p:cNvGrpSpPr/>
            <p:nvPr userDrawn="1"/>
          </p:nvGrpSpPr>
          <p:grpSpPr>
            <a:xfrm>
              <a:off x="4219" y="17"/>
              <a:ext cx="387" cy="982"/>
              <a:chExt cx="387" cy="982"/>
            </a:xfrm>
          </p:grpSpPr>
          <p:grpSp>
            <p:nvGrpSpPr>
              <p:cNvPr id="457" name="Group 135">
                <a:extLst>
                  <a:ext uri="{FF2B5EF4-FFF2-40B4-BE49-F238E27FC236}">
                    <a16:creationId xmlns:a16="http://schemas.microsoft.com/office/drawing/2014/main" id="{316FB145-F58D-9635-CCC9-BD02369489D5}"/>
                  </a:ext>
                </a:extLst>
              </p:cNvPr>
              <p:cNvGrpSpPr/>
              <p:nvPr/>
            </p:nvGrpSpPr>
            <p:grpSpPr>
              <a:xfrm rot="1368130">
                <a:off x="22" y="0"/>
                <a:ext cx="216" cy="198"/>
                <a:chExt cx="229" cy="242"/>
              </a:xfrm>
            </p:grpSpPr>
            <p:sp>
              <p:nvSpPr>
                <p:cNvPr id="468" name="未知">
                  <a:extLst>
                    <a:ext uri="{FF2B5EF4-FFF2-40B4-BE49-F238E27FC236}">
                      <a16:creationId xmlns:a16="http://schemas.microsoft.com/office/drawing/2014/main" id="{453D69C7-32A9-0133-B3CB-38D6C5A543BD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4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69" name="未知">
                  <a:extLst>
                    <a:ext uri="{FF2B5EF4-FFF2-40B4-BE49-F238E27FC236}">
                      <a16:creationId xmlns:a16="http://schemas.microsoft.com/office/drawing/2014/main" id="{41E69294-965F-A06A-16D6-3D1051ABF7CF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7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rgbClr val="85B400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sp>
            <p:nvSpPr>
              <p:cNvPr id="458" name="AutoShape 138">
                <a:extLst>
                  <a:ext uri="{FF2B5EF4-FFF2-40B4-BE49-F238E27FC236}">
                    <a16:creationId xmlns:a16="http://schemas.microsoft.com/office/drawing/2014/main" id="{C633BA59-7DED-283D-F29A-5E204E1B5D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4" y="0"/>
                <a:ext cx="22" cy="844"/>
              </a:xfrm>
              <a:custGeom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chemeClr val="folHlink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459" name="Group 139">
                <a:extLst>
                  <a:ext uri="{FF2B5EF4-FFF2-40B4-BE49-F238E27FC236}">
                    <a16:creationId xmlns:a16="http://schemas.microsoft.com/office/drawing/2014/main" id="{EBB838A1-8DBE-3A18-1BCC-9555D01042C4}"/>
                  </a:ext>
                </a:extLst>
              </p:cNvPr>
              <p:cNvGrpSpPr/>
              <p:nvPr/>
            </p:nvGrpSpPr>
            <p:grpSpPr>
              <a:xfrm rot="-3920841">
                <a:off x="179" y="154"/>
                <a:ext cx="188" cy="229"/>
                <a:chExt cx="229" cy="242"/>
              </a:xfrm>
            </p:grpSpPr>
            <p:sp>
              <p:nvSpPr>
                <p:cNvPr id="466" name="未知">
                  <a:extLst>
                    <a:ext uri="{FF2B5EF4-FFF2-40B4-BE49-F238E27FC236}">
                      <a16:creationId xmlns:a16="http://schemas.microsoft.com/office/drawing/2014/main" id="{E2866BD8-2B6C-AD0C-6251-5D317FE1BEFE}"/>
                    </a:ext>
                  </a:extLst>
                </p:cNvPr>
                <p:cNvSpPr/>
                <p:nvPr/>
              </p:nvSpPr>
              <p:spPr bwMode="auto">
                <a:xfrm>
                  <a:off x="31" y="-1"/>
                  <a:ext cx="144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67" name="未知">
                  <a:extLst>
                    <a:ext uri="{FF2B5EF4-FFF2-40B4-BE49-F238E27FC236}">
                      <a16:creationId xmlns:a16="http://schemas.microsoft.com/office/drawing/2014/main" id="{2EEE759D-8C4C-6E24-33CB-EC40E7420B44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7"/>
                  <a:ext cx="175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60" name="Group 142">
                <a:extLst>
                  <a:ext uri="{FF2B5EF4-FFF2-40B4-BE49-F238E27FC236}">
                    <a16:creationId xmlns:a16="http://schemas.microsoft.com/office/drawing/2014/main" id="{AFA172D8-E776-C36B-154C-5B1C00FACA7D}"/>
                  </a:ext>
                </a:extLst>
              </p:cNvPr>
              <p:cNvGrpSpPr/>
              <p:nvPr/>
            </p:nvGrpSpPr>
            <p:grpSpPr>
              <a:xfrm rot="1368130">
                <a:off x="0" y="297"/>
                <a:ext cx="239" cy="198"/>
                <a:chExt cx="229" cy="242"/>
              </a:xfrm>
            </p:grpSpPr>
            <p:sp>
              <p:nvSpPr>
                <p:cNvPr id="464" name="未知">
                  <a:extLst>
                    <a:ext uri="{FF2B5EF4-FFF2-40B4-BE49-F238E27FC236}">
                      <a16:creationId xmlns:a16="http://schemas.microsoft.com/office/drawing/2014/main" id="{D6977C94-CCB2-F20E-1CEB-331A6F0B394A}"/>
                    </a:ext>
                  </a:extLst>
                </p:cNvPr>
                <p:cNvSpPr/>
                <p:nvPr/>
              </p:nvSpPr>
              <p:spPr bwMode="auto">
                <a:xfrm>
                  <a:off x="30" y="-1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65" name="未知">
                  <a:extLst>
                    <a:ext uri="{FF2B5EF4-FFF2-40B4-BE49-F238E27FC236}">
                      <a16:creationId xmlns:a16="http://schemas.microsoft.com/office/drawing/2014/main" id="{9E305C07-4851-216C-447F-AC574784EA9E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7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61" name="Group 145">
                <a:extLst>
                  <a:ext uri="{FF2B5EF4-FFF2-40B4-BE49-F238E27FC236}">
                    <a16:creationId xmlns:a16="http://schemas.microsoft.com/office/drawing/2014/main" id="{D74F44B8-A011-19BC-9576-4541DAFF8E59}"/>
                  </a:ext>
                </a:extLst>
              </p:cNvPr>
              <p:cNvGrpSpPr/>
              <p:nvPr/>
            </p:nvGrpSpPr>
            <p:grpSpPr>
              <a:xfrm rot="-2869968">
                <a:off x="112" y="839"/>
                <a:ext cx="175" cy="111"/>
                <a:chExt cx="229" cy="242"/>
              </a:xfrm>
            </p:grpSpPr>
            <p:sp>
              <p:nvSpPr>
                <p:cNvPr id="462" name="未知">
                  <a:extLst>
                    <a:ext uri="{FF2B5EF4-FFF2-40B4-BE49-F238E27FC236}">
                      <a16:creationId xmlns:a16="http://schemas.microsoft.com/office/drawing/2014/main" id="{A7F10590-0DA0-39C6-6DF9-06452BF5B72E}"/>
                    </a:ext>
                  </a:extLst>
                </p:cNvPr>
                <p:cNvSpPr/>
                <p:nvPr/>
              </p:nvSpPr>
              <p:spPr bwMode="auto">
                <a:xfrm>
                  <a:off x="32" y="-3"/>
                  <a:ext cx="144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63" name="未知">
                  <a:extLst>
                    <a:ext uri="{FF2B5EF4-FFF2-40B4-BE49-F238E27FC236}">
                      <a16:creationId xmlns:a16="http://schemas.microsoft.com/office/drawing/2014/main" id="{77B144BF-5270-32D3-FD2F-CAA210C132FC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3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</p:grpSp>
        <p:sp>
          <p:nvSpPr>
            <p:cNvPr id="29" name="Rectangle 148">
              <a:extLst>
                <a:ext uri="{FF2B5EF4-FFF2-40B4-BE49-F238E27FC236}">
                  <a16:creationId xmlns:a16="http://schemas.microsoft.com/office/drawing/2014/main" id="{51F24E9B-BADA-BDDB-6908-0CE290B26F58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196" y="17"/>
              <a:ext cx="432" cy="799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62000"/>
                  </a:schemeClr>
                </a:gs>
                <a:gs pos="100000">
                  <a:schemeClr val="bg1">
                    <a:alpha val="3000"/>
                  </a:schemeClr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grpSp>
          <p:nvGrpSpPr>
            <p:cNvPr id="30" name="Group 149">
              <a:extLst>
                <a:ext uri="{FF2B5EF4-FFF2-40B4-BE49-F238E27FC236}">
                  <a16:creationId xmlns:a16="http://schemas.microsoft.com/office/drawing/2014/main" id="{4F307DD1-6A92-BFC2-3863-DC562186CBCA}"/>
                </a:ext>
              </a:extLst>
            </p:cNvPr>
            <p:cNvGrpSpPr/>
            <p:nvPr userDrawn="1"/>
          </p:nvGrpSpPr>
          <p:grpSpPr>
            <a:xfrm>
              <a:off x="3742" y="17"/>
              <a:ext cx="484" cy="1639"/>
              <a:chExt cx="484" cy="1833"/>
            </a:xfrm>
          </p:grpSpPr>
          <p:grpSp>
            <p:nvGrpSpPr>
              <p:cNvPr id="423" name="Group 150">
                <a:extLst>
                  <a:ext uri="{FF2B5EF4-FFF2-40B4-BE49-F238E27FC236}">
                    <a16:creationId xmlns:a16="http://schemas.microsoft.com/office/drawing/2014/main" id="{BE002320-DF61-2417-7E73-635E3059E17F}"/>
                  </a:ext>
                </a:extLst>
              </p:cNvPr>
              <p:cNvGrpSpPr/>
              <p:nvPr/>
            </p:nvGrpSpPr>
            <p:grpSpPr>
              <a:xfrm rot="1368130">
                <a:off x="25" y="0"/>
                <a:ext cx="253" cy="198"/>
                <a:chExt cx="229" cy="242"/>
              </a:xfrm>
            </p:grpSpPr>
            <p:sp>
              <p:nvSpPr>
                <p:cNvPr id="455" name="未知">
                  <a:extLst>
                    <a:ext uri="{FF2B5EF4-FFF2-40B4-BE49-F238E27FC236}">
                      <a16:creationId xmlns:a16="http://schemas.microsoft.com/office/drawing/2014/main" id="{99CC4209-2C3F-F1E2-801B-A2429D03BE9E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4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56" name="未知">
                  <a:extLst>
                    <a:ext uri="{FF2B5EF4-FFF2-40B4-BE49-F238E27FC236}">
                      <a16:creationId xmlns:a16="http://schemas.microsoft.com/office/drawing/2014/main" id="{9F743D73-1F53-AB25-4123-9E3ED5C3557B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8"/>
                  <a:ext cx="175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rgbClr val="85B400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sp>
            <p:nvSpPr>
              <p:cNvPr id="424" name="AutoShape 153">
                <a:extLst>
                  <a:ext uri="{FF2B5EF4-FFF2-40B4-BE49-F238E27FC236}">
                    <a16:creationId xmlns:a16="http://schemas.microsoft.com/office/drawing/2014/main" id="{D5A65017-4387-2924-341C-895FF4EA36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0" y="0"/>
                <a:ext cx="22" cy="1706"/>
              </a:xfrm>
              <a:custGeom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chemeClr val="folHlink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425" name="Group 154">
                <a:extLst>
                  <a:ext uri="{FF2B5EF4-FFF2-40B4-BE49-F238E27FC236}">
                    <a16:creationId xmlns:a16="http://schemas.microsoft.com/office/drawing/2014/main" id="{8062DC7A-000E-9229-8F69-15580DAF9F2B}"/>
                  </a:ext>
                </a:extLst>
              </p:cNvPr>
              <p:cNvGrpSpPr/>
              <p:nvPr/>
            </p:nvGrpSpPr>
            <p:grpSpPr>
              <a:xfrm rot="-3920841">
                <a:off x="234" y="135"/>
                <a:ext cx="188" cy="267"/>
                <a:chExt cx="229" cy="242"/>
              </a:xfrm>
            </p:grpSpPr>
            <p:sp>
              <p:nvSpPr>
                <p:cNvPr id="453" name="未知">
                  <a:extLst>
                    <a:ext uri="{FF2B5EF4-FFF2-40B4-BE49-F238E27FC236}">
                      <a16:creationId xmlns:a16="http://schemas.microsoft.com/office/drawing/2014/main" id="{85C68A3D-A7EF-D91C-52A0-64E3EA39FD80}"/>
                    </a:ext>
                  </a:extLst>
                </p:cNvPr>
                <p:cNvSpPr/>
                <p:nvPr/>
              </p:nvSpPr>
              <p:spPr bwMode="auto">
                <a:xfrm>
                  <a:off x="30" y="-1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54" name="未知">
                  <a:extLst>
                    <a:ext uri="{FF2B5EF4-FFF2-40B4-BE49-F238E27FC236}">
                      <a16:creationId xmlns:a16="http://schemas.microsoft.com/office/drawing/2014/main" id="{CAFE7337-5852-0D01-CFBD-50E255D61D6D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8"/>
                  <a:ext cx="173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26" name="Group 157">
                <a:extLst>
                  <a:ext uri="{FF2B5EF4-FFF2-40B4-BE49-F238E27FC236}">
                    <a16:creationId xmlns:a16="http://schemas.microsoft.com/office/drawing/2014/main" id="{13D9DEEE-4D7A-9CCD-D4D7-111B6807D453}"/>
                  </a:ext>
                </a:extLst>
              </p:cNvPr>
              <p:cNvGrpSpPr/>
              <p:nvPr/>
            </p:nvGrpSpPr>
            <p:grpSpPr>
              <a:xfrm rot="801070">
                <a:off x="78" y="686"/>
                <a:ext cx="229" cy="148"/>
                <a:chExt cx="229" cy="242"/>
              </a:xfrm>
            </p:grpSpPr>
            <p:sp>
              <p:nvSpPr>
                <p:cNvPr id="451" name="未知">
                  <a:extLst>
                    <a:ext uri="{FF2B5EF4-FFF2-40B4-BE49-F238E27FC236}">
                      <a16:creationId xmlns:a16="http://schemas.microsoft.com/office/drawing/2014/main" id="{2C4CC50F-BDB5-1EA1-859A-D07B8E701350}"/>
                    </a:ext>
                  </a:extLst>
                </p:cNvPr>
                <p:cNvSpPr/>
                <p:nvPr/>
              </p:nvSpPr>
              <p:spPr bwMode="auto">
                <a:xfrm>
                  <a:off x="32" y="0"/>
                  <a:ext cx="143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52" name="未知">
                  <a:extLst>
                    <a:ext uri="{FF2B5EF4-FFF2-40B4-BE49-F238E27FC236}">
                      <a16:creationId xmlns:a16="http://schemas.microsoft.com/office/drawing/2014/main" id="{4B149CFA-AF16-9D0C-58EB-9FC3CE55AF39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9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27" name="Group 160">
                <a:extLst>
                  <a:ext uri="{FF2B5EF4-FFF2-40B4-BE49-F238E27FC236}">
                    <a16:creationId xmlns:a16="http://schemas.microsoft.com/office/drawing/2014/main" id="{5234A3C0-3E9F-AB49-D454-8EA4A5654272}"/>
                  </a:ext>
                </a:extLst>
              </p:cNvPr>
              <p:cNvGrpSpPr/>
              <p:nvPr/>
            </p:nvGrpSpPr>
            <p:grpSpPr>
              <a:xfrm rot="1368130">
                <a:off x="0" y="297"/>
                <a:ext cx="278" cy="198"/>
                <a:chExt cx="229" cy="242"/>
              </a:xfrm>
            </p:grpSpPr>
            <p:sp>
              <p:nvSpPr>
                <p:cNvPr id="449" name="未知">
                  <a:extLst>
                    <a:ext uri="{FF2B5EF4-FFF2-40B4-BE49-F238E27FC236}">
                      <a16:creationId xmlns:a16="http://schemas.microsoft.com/office/drawing/2014/main" id="{45262FB4-16F4-71F3-37D3-71D195461225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4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50" name="未知">
                  <a:extLst>
                    <a:ext uri="{FF2B5EF4-FFF2-40B4-BE49-F238E27FC236}">
                      <a16:creationId xmlns:a16="http://schemas.microsoft.com/office/drawing/2014/main" id="{C40B2929-614C-A923-F8CF-BB818836AC99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9"/>
                  <a:ext cx="175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28" name="Group 163">
                <a:extLst>
                  <a:ext uri="{FF2B5EF4-FFF2-40B4-BE49-F238E27FC236}">
                    <a16:creationId xmlns:a16="http://schemas.microsoft.com/office/drawing/2014/main" id="{A2258862-4339-FE1F-7A08-45D6E13E2674}"/>
                  </a:ext>
                </a:extLst>
              </p:cNvPr>
              <p:cNvGrpSpPr/>
              <p:nvPr/>
            </p:nvGrpSpPr>
            <p:grpSpPr>
              <a:xfrm rot="-3920841">
                <a:off x="257" y="556"/>
                <a:ext cx="188" cy="267"/>
                <a:chExt cx="229" cy="242"/>
              </a:xfrm>
            </p:grpSpPr>
            <p:sp>
              <p:nvSpPr>
                <p:cNvPr id="447" name="未知">
                  <a:extLst>
                    <a:ext uri="{FF2B5EF4-FFF2-40B4-BE49-F238E27FC236}">
                      <a16:creationId xmlns:a16="http://schemas.microsoft.com/office/drawing/2014/main" id="{79974194-F041-0711-A45B-9F292411548D}"/>
                    </a:ext>
                  </a:extLst>
                </p:cNvPr>
                <p:cNvSpPr/>
                <p:nvPr/>
              </p:nvSpPr>
              <p:spPr bwMode="auto">
                <a:xfrm>
                  <a:off x="31" y="-1"/>
                  <a:ext cx="143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48" name="未知">
                  <a:extLst>
                    <a:ext uri="{FF2B5EF4-FFF2-40B4-BE49-F238E27FC236}">
                      <a16:creationId xmlns:a16="http://schemas.microsoft.com/office/drawing/2014/main" id="{7BEA4CB2-4B65-5C0A-A55B-ACBC4362B946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8"/>
                  <a:ext cx="173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29" name="Group 166">
                <a:extLst>
                  <a:ext uri="{FF2B5EF4-FFF2-40B4-BE49-F238E27FC236}">
                    <a16:creationId xmlns:a16="http://schemas.microsoft.com/office/drawing/2014/main" id="{A1A50752-40B8-8652-9156-24FD299C0E8B}"/>
                  </a:ext>
                </a:extLst>
              </p:cNvPr>
              <p:cNvGrpSpPr/>
              <p:nvPr/>
            </p:nvGrpSpPr>
            <p:grpSpPr>
              <a:xfrm rot="-3920841">
                <a:off x="208" y="807"/>
                <a:ext cx="188" cy="175"/>
                <a:chExt cx="229" cy="242"/>
              </a:xfrm>
            </p:grpSpPr>
            <p:sp>
              <p:nvSpPr>
                <p:cNvPr id="445" name="未知">
                  <a:extLst>
                    <a:ext uri="{FF2B5EF4-FFF2-40B4-BE49-F238E27FC236}">
                      <a16:creationId xmlns:a16="http://schemas.microsoft.com/office/drawing/2014/main" id="{79A16024-5772-5446-8646-CDF0A3BC00C7}"/>
                    </a:ext>
                  </a:extLst>
                </p:cNvPr>
                <p:cNvSpPr/>
                <p:nvPr/>
              </p:nvSpPr>
              <p:spPr bwMode="auto">
                <a:xfrm>
                  <a:off x="30" y="-1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46" name="未知">
                  <a:extLst>
                    <a:ext uri="{FF2B5EF4-FFF2-40B4-BE49-F238E27FC236}">
                      <a16:creationId xmlns:a16="http://schemas.microsoft.com/office/drawing/2014/main" id="{B3387643-687E-C960-0D3B-C0A216C1F64E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3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30" name="Group 169">
                <a:extLst>
                  <a:ext uri="{FF2B5EF4-FFF2-40B4-BE49-F238E27FC236}">
                    <a16:creationId xmlns:a16="http://schemas.microsoft.com/office/drawing/2014/main" id="{D64C1C52-1208-804B-AE8E-02AC70EF5A31}"/>
                  </a:ext>
                </a:extLst>
              </p:cNvPr>
              <p:cNvGrpSpPr/>
              <p:nvPr/>
            </p:nvGrpSpPr>
            <p:grpSpPr>
              <a:xfrm rot="-4306443">
                <a:off x="204" y="1249"/>
                <a:ext cx="188" cy="176"/>
                <a:chExt cx="229" cy="242"/>
              </a:xfrm>
            </p:grpSpPr>
            <p:sp>
              <p:nvSpPr>
                <p:cNvPr id="443" name="未知">
                  <a:extLst>
                    <a:ext uri="{FF2B5EF4-FFF2-40B4-BE49-F238E27FC236}">
                      <a16:creationId xmlns:a16="http://schemas.microsoft.com/office/drawing/2014/main" id="{CE6C536B-DEE3-470A-7BD2-6EA9ED6D81CA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3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44" name="未知">
                  <a:extLst>
                    <a:ext uri="{FF2B5EF4-FFF2-40B4-BE49-F238E27FC236}">
                      <a16:creationId xmlns:a16="http://schemas.microsoft.com/office/drawing/2014/main" id="{9ADC5D60-590F-76AC-48A0-EBBD94674CE9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7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31" name="Group 172">
                <a:extLst>
                  <a:ext uri="{FF2B5EF4-FFF2-40B4-BE49-F238E27FC236}">
                    <a16:creationId xmlns:a16="http://schemas.microsoft.com/office/drawing/2014/main" id="{C2D380F8-016D-08DB-0CC2-3D8D5AACD96C}"/>
                  </a:ext>
                </a:extLst>
              </p:cNvPr>
              <p:cNvGrpSpPr/>
              <p:nvPr/>
            </p:nvGrpSpPr>
            <p:grpSpPr>
              <a:xfrm rot="801070">
                <a:off x="51" y="1053"/>
                <a:ext cx="227" cy="148"/>
                <a:chExt cx="229" cy="242"/>
              </a:xfrm>
            </p:grpSpPr>
            <p:sp>
              <p:nvSpPr>
                <p:cNvPr id="441" name="未知">
                  <a:extLst>
                    <a:ext uri="{FF2B5EF4-FFF2-40B4-BE49-F238E27FC236}">
                      <a16:creationId xmlns:a16="http://schemas.microsoft.com/office/drawing/2014/main" id="{98DD2C70-7C18-A26C-DEDD-91E0AE98C158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3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42" name="未知">
                  <a:extLst>
                    <a:ext uri="{FF2B5EF4-FFF2-40B4-BE49-F238E27FC236}">
                      <a16:creationId xmlns:a16="http://schemas.microsoft.com/office/drawing/2014/main" id="{2E1E6513-8709-8E01-5402-C2BB42CFDBD8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8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32" name="Group 175">
                <a:extLst>
                  <a:ext uri="{FF2B5EF4-FFF2-40B4-BE49-F238E27FC236}">
                    <a16:creationId xmlns:a16="http://schemas.microsoft.com/office/drawing/2014/main" id="{415AFA9F-4FE5-A540-CDB6-F67EEE2EC968}"/>
                  </a:ext>
                </a:extLst>
              </p:cNvPr>
              <p:cNvGrpSpPr/>
              <p:nvPr/>
            </p:nvGrpSpPr>
            <p:grpSpPr>
              <a:xfrm rot="801070">
                <a:off x="51" y="1461"/>
                <a:ext cx="227" cy="149"/>
                <a:chExt cx="229" cy="242"/>
              </a:xfrm>
            </p:grpSpPr>
            <p:sp>
              <p:nvSpPr>
                <p:cNvPr id="439" name="未知">
                  <a:extLst>
                    <a:ext uri="{FF2B5EF4-FFF2-40B4-BE49-F238E27FC236}">
                      <a16:creationId xmlns:a16="http://schemas.microsoft.com/office/drawing/2014/main" id="{AEFF0A1F-8BFE-02BF-D7DA-58CC239E3B3E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3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40" name="未知">
                  <a:extLst>
                    <a:ext uri="{FF2B5EF4-FFF2-40B4-BE49-F238E27FC236}">
                      <a16:creationId xmlns:a16="http://schemas.microsoft.com/office/drawing/2014/main" id="{A75B1F8E-15D9-1884-9835-C75004A60AFD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7"/>
                  <a:ext cx="173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33" name="Group 178">
                <a:extLst>
                  <a:ext uri="{FF2B5EF4-FFF2-40B4-BE49-F238E27FC236}">
                    <a16:creationId xmlns:a16="http://schemas.microsoft.com/office/drawing/2014/main" id="{764A0B02-241B-B28E-2DE0-1EA12C0F24A5}"/>
                  </a:ext>
                </a:extLst>
              </p:cNvPr>
              <p:cNvGrpSpPr/>
              <p:nvPr/>
            </p:nvGrpSpPr>
            <p:grpSpPr>
              <a:xfrm rot="-2487186">
                <a:off x="150" y="1722"/>
                <a:ext cx="204" cy="111"/>
                <a:chExt cx="229" cy="242"/>
              </a:xfrm>
            </p:grpSpPr>
            <p:sp>
              <p:nvSpPr>
                <p:cNvPr id="437" name="未知">
                  <a:extLst>
                    <a:ext uri="{FF2B5EF4-FFF2-40B4-BE49-F238E27FC236}">
                      <a16:creationId xmlns:a16="http://schemas.microsoft.com/office/drawing/2014/main" id="{35452DFA-CD4D-4DC2-FCBD-D918F689D865}"/>
                    </a:ext>
                  </a:extLst>
                </p:cNvPr>
                <p:cNvSpPr/>
                <p:nvPr/>
              </p:nvSpPr>
              <p:spPr bwMode="auto">
                <a:xfrm>
                  <a:off x="31" y="-1"/>
                  <a:ext cx="144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38" name="未知">
                  <a:extLst>
                    <a:ext uri="{FF2B5EF4-FFF2-40B4-BE49-F238E27FC236}">
                      <a16:creationId xmlns:a16="http://schemas.microsoft.com/office/drawing/2014/main" id="{97F0C604-B0EF-F492-1C4D-E9DA401E96E6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7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434" name="Group 181">
                <a:extLst>
                  <a:ext uri="{FF2B5EF4-FFF2-40B4-BE49-F238E27FC236}">
                    <a16:creationId xmlns:a16="http://schemas.microsoft.com/office/drawing/2014/main" id="{5EF55C5A-3FBF-4CE4-7617-A3200D683495}"/>
                  </a:ext>
                </a:extLst>
              </p:cNvPr>
              <p:cNvGrpSpPr/>
              <p:nvPr/>
            </p:nvGrpSpPr>
            <p:grpSpPr>
              <a:xfrm rot="-4994473">
                <a:off x="237" y="1536"/>
                <a:ext cx="169" cy="173"/>
                <a:chExt cx="229" cy="242"/>
              </a:xfrm>
            </p:grpSpPr>
            <p:sp>
              <p:nvSpPr>
                <p:cNvPr id="435" name="未知">
                  <a:extLst>
                    <a:ext uri="{FF2B5EF4-FFF2-40B4-BE49-F238E27FC236}">
                      <a16:creationId xmlns:a16="http://schemas.microsoft.com/office/drawing/2014/main" id="{61577D23-70AE-52A0-EDC5-E3684D1929A3}"/>
                    </a:ext>
                  </a:extLst>
                </p:cNvPr>
                <p:cNvSpPr/>
                <p:nvPr/>
              </p:nvSpPr>
              <p:spPr bwMode="auto">
                <a:xfrm>
                  <a:off x="32" y="0"/>
                  <a:ext cx="144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36" name="未知">
                  <a:extLst>
                    <a:ext uri="{FF2B5EF4-FFF2-40B4-BE49-F238E27FC236}">
                      <a16:creationId xmlns:a16="http://schemas.microsoft.com/office/drawing/2014/main" id="{78B027D1-AE91-F812-4FC5-8313715FED13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7"/>
                  <a:ext cx="172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</p:grpSp>
        <p:grpSp>
          <p:nvGrpSpPr>
            <p:cNvPr id="31" name="Group 184">
              <a:extLst>
                <a:ext uri="{FF2B5EF4-FFF2-40B4-BE49-F238E27FC236}">
                  <a16:creationId xmlns:a16="http://schemas.microsoft.com/office/drawing/2014/main" id="{29161976-3E65-94BD-1531-FEE4E1476E43}"/>
                </a:ext>
              </a:extLst>
            </p:cNvPr>
            <p:cNvGrpSpPr/>
            <p:nvPr userDrawn="1"/>
          </p:nvGrpSpPr>
          <p:grpSpPr>
            <a:xfrm>
              <a:off x="3243" y="17"/>
              <a:ext cx="329" cy="1591"/>
              <a:chExt cx="416" cy="2750"/>
            </a:xfrm>
          </p:grpSpPr>
          <p:grpSp>
            <p:nvGrpSpPr>
              <p:cNvPr id="383" name="Group 185">
                <a:extLst>
                  <a:ext uri="{FF2B5EF4-FFF2-40B4-BE49-F238E27FC236}">
                    <a16:creationId xmlns:a16="http://schemas.microsoft.com/office/drawing/2014/main" id="{5C9A28E9-DF67-45F4-F41E-0E741FBAA102}"/>
                  </a:ext>
                </a:extLst>
              </p:cNvPr>
              <p:cNvGrpSpPr/>
              <p:nvPr/>
            </p:nvGrpSpPr>
            <p:grpSpPr>
              <a:xfrm rot="1368130">
                <a:off x="23" y="0"/>
                <a:ext cx="229" cy="242"/>
                <a:chExt cx="229" cy="242"/>
              </a:xfrm>
            </p:grpSpPr>
            <p:sp>
              <p:nvSpPr>
                <p:cNvPr id="421" name="未知">
                  <a:extLst>
                    <a:ext uri="{FF2B5EF4-FFF2-40B4-BE49-F238E27FC236}">
                      <a16:creationId xmlns:a16="http://schemas.microsoft.com/office/drawing/2014/main" id="{90880166-6A1B-2080-2423-DA30A71BACE4}"/>
                    </a:ext>
                  </a:extLst>
                </p:cNvPr>
                <p:cNvSpPr/>
                <p:nvPr/>
              </p:nvSpPr>
              <p:spPr bwMode="auto">
                <a:xfrm>
                  <a:off x="30" y="-1"/>
                  <a:ext cx="144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22" name="未知">
                  <a:extLst>
                    <a:ext uri="{FF2B5EF4-FFF2-40B4-BE49-F238E27FC236}">
                      <a16:creationId xmlns:a16="http://schemas.microsoft.com/office/drawing/2014/main" id="{6C3FEA07-5289-3926-CBAD-8C2F92376E60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7"/>
                  <a:ext cx="173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rgbClr val="85B400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sp>
            <p:nvSpPr>
              <p:cNvPr id="384" name="AutoShape 188">
                <a:extLst>
                  <a:ext uri="{FF2B5EF4-FFF2-40B4-BE49-F238E27FC236}">
                    <a16:creationId xmlns:a16="http://schemas.microsoft.com/office/drawing/2014/main" id="{65C01E10-D9D7-90FF-B935-A52451D6CA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7" y="0"/>
                <a:ext cx="23" cy="2658"/>
              </a:xfrm>
              <a:custGeom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chemeClr val="folHlink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385" name="Group 189">
                <a:extLst>
                  <a:ext uri="{FF2B5EF4-FFF2-40B4-BE49-F238E27FC236}">
                    <a16:creationId xmlns:a16="http://schemas.microsoft.com/office/drawing/2014/main" id="{21A62B24-C090-3954-B4D2-0F314EFF051A}"/>
                  </a:ext>
                </a:extLst>
              </p:cNvPr>
              <p:cNvGrpSpPr/>
              <p:nvPr/>
            </p:nvGrpSpPr>
            <p:grpSpPr>
              <a:xfrm rot="-3920841">
                <a:off x="173" y="211"/>
                <a:ext cx="229" cy="242"/>
                <a:chExt cx="229" cy="242"/>
              </a:xfrm>
            </p:grpSpPr>
            <p:sp>
              <p:nvSpPr>
                <p:cNvPr id="419" name="未知">
                  <a:extLst>
                    <a:ext uri="{FF2B5EF4-FFF2-40B4-BE49-F238E27FC236}">
                      <a16:creationId xmlns:a16="http://schemas.microsoft.com/office/drawing/2014/main" id="{01307B3B-4DA0-A92A-652B-A7795277570A}"/>
                    </a:ext>
                  </a:extLst>
                </p:cNvPr>
                <p:cNvSpPr/>
                <p:nvPr/>
              </p:nvSpPr>
              <p:spPr bwMode="auto">
                <a:xfrm>
                  <a:off x="34" y="-1"/>
                  <a:ext cx="144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20" name="未知">
                  <a:extLst>
                    <a:ext uri="{FF2B5EF4-FFF2-40B4-BE49-F238E27FC236}">
                      <a16:creationId xmlns:a16="http://schemas.microsoft.com/office/drawing/2014/main" id="{053DD2F8-22B3-0CB3-0A48-5F0BB8A8AF97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9" y="7"/>
                  <a:ext cx="173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86" name="Group 192">
                <a:extLst>
                  <a:ext uri="{FF2B5EF4-FFF2-40B4-BE49-F238E27FC236}">
                    <a16:creationId xmlns:a16="http://schemas.microsoft.com/office/drawing/2014/main" id="{22D3B0AA-A5CC-9C2B-8D1E-33E2E9C5AD63}"/>
                  </a:ext>
                </a:extLst>
              </p:cNvPr>
              <p:cNvGrpSpPr/>
              <p:nvPr/>
            </p:nvGrpSpPr>
            <p:grpSpPr>
              <a:xfrm rot="801070">
                <a:off x="71" y="1349"/>
                <a:ext cx="207" cy="181"/>
                <a:chExt cx="229" cy="242"/>
              </a:xfrm>
            </p:grpSpPr>
            <p:sp>
              <p:nvSpPr>
                <p:cNvPr id="417" name="未知">
                  <a:extLst>
                    <a:ext uri="{FF2B5EF4-FFF2-40B4-BE49-F238E27FC236}">
                      <a16:creationId xmlns:a16="http://schemas.microsoft.com/office/drawing/2014/main" id="{8DB8810E-E050-47BF-5526-A883C6183E50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3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18" name="未知">
                  <a:extLst>
                    <a:ext uri="{FF2B5EF4-FFF2-40B4-BE49-F238E27FC236}">
                      <a16:creationId xmlns:a16="http://schemas.microsoft.com/office/drawing/2014/main" id="{557AF0EC-F4CE-C227-7ABE-CE6349FCC69B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7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87" name="Group 195">
                <a:extLst>
                  <a:ext uri="{FF2B5EF4-FFF2-40B4-BE49-F238E27FC236}">
                    <a16:creationId xmlns:a16="http://schemas.microsoft.com/office/drawing/2014/main" id="{6E98DF44-A50B-80E2-9E30-55F50C4ABE86}"/>
                  </a:ext>
                </a:extLst>
              </p:cNvPr>
              <p:cNvGrpSpPr/>
              <p:nvPr/>
            </p:nvGrpSpPr>
            <p:grpSpPr>
              <a:xfrm rot="1368130">
                <a:off x="23" y="777"/>
                <a:ext cx="229" cy="204"/>
                <a:chExt cx="229" cy="242"/>
              </a:xfrm>
            </p:grpSpPr>
            <p:sp>
              <p:nvSpPr>
                <p:cNvPr id="415" name="未知">
                  <a:extLst>
                    <a:ext uri="{FF2B5EF4-FFF2-40B4-BE49-F238E27FC236}">
                      <a16:creationId xmlns:a16="http://schemas.microsoft.com/office/drawing/2014/main" id="{489D1FA7-0AE9-63BE-3624-CBA01F779FF0}"/>
                    </a:ext>
                  </a:extLst>
                </p:cNvPr>
                <p:cNvSpPr/>
                <p:nvPr/>
              </p:nvSpPr>
              <p:spPr bwMode="auto">
                <a:xfrm>
                  <a:off x="30" y="-1"/>
                  <a:ext cx="144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16" name="未知">
                  <a:extLst>
                    <a:ext uri="{FF2B5EF4-FFF2-40B4-BE49-F238E27FC236}">
                      <a16:creationId xmlns:a16="http://schemas.microsoft.com/office/drawing/2014/main" id="{F6402F59-0925-0331-A184-8D00C9FCC532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7"/>
                  <a:ext cx="173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88" name="Group 198">
                <a:extLst>
                  <a:ext uri="{FF2B5EF4-FFF2-40B4-BE49-F238E27FC236}">
                    <a16:creationId xmlns:a16="http://schemas.microsoft.com/office/drawing/2014/main" id="{433333B6-4077-D3CF-36B4-3462F024C809}"/>
                  </a:ext>
                </a:extLst>
              </p:cNvPr>
              <p:cNvGrpSpPr/>
              <p:nvPr/>
            </p:nvGrpSpPr>
            <p:grpSpPr>
              <a:xfrm rot="1368130">
                <a:off x="0" y="362"/>
                <a:ext cx="251" cy="242"/>
                <a:chExt cx="229" cy="242"/>
              </a:xfrm>
            </p:grpSpPr>
            <p:sp>
              <p:nvSpPr>
                <p:cNvPr id="413" name="未知">
                  <a:extLst>
                    <a:ext uri="{FF2B5EF4-FFF2-40B4-BE49-F238E27FC236}">
                      <a16:creationId xmlns:a16="http://schemas.microsoft.com/office/drawing/2014/main" id="{03CEB86C-0F29-B13A-0509-A96BA2ADCEFA}"/>
                    </a:ext>
                  </a:extLst>
                </p:cNvPr>
                <p:cNvSpPr/>
                <p:nvPr/>
              </p:nvSpPr>
              <p:spPr bwMode="auto">
                <a:xfrm>
                  <a:off x="32" y="0"/>
                  <a:ext cx="143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14" name="未知">
                  <a:extLst>
                    <a:ext uri="{FF2B5EF4-FFF2-40B4-BE49-F238E27FC236}">
                      <a16:creationId xmlns:a16="http://schemas.microsoft.com/office/drawing/2014/main" id="{EC80A4EA-1430-3EBB-F8E8-2A3017E17A90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8"/>
                  <a:ext cx="173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89" name="Group 201">
                <a:extLst>
                  <a:ext uri="{FF2B5EF4-FFF2-40B4-BE49-F238E27FC236}">
                    <a16:creationId xmlns:a16="http://schemas.microsoft.com/office/drawing/2014/main" id="{84E6DA66-EC78-55A3-405B-51582092E9D6}"/>
                  </a:ext>
                </a:extLst>
              </p:cNvPr>
              <p:cNvGrpSpPr/>
              <p:nvPr/>
            </p:nvGrpSpPr>
            <p:grpSpPr>
              <a:xfrm rot="-3920841">
                <a:off x="173" y="506"/>
                <a:ext cx="229" cy="242"/>
                <a:chExt cx="229" cy="242"/>
              </a:xfrm>
            </p:grpSpPr>
            <p:sp>
              <p:nvSpPr>
                <p:cNvPr id="411" name="未知">
                  <a:extLst>
                    <a:ext uri="{FF2B5EF4-FFF2-40B4-BE49-F238E27FC236}">
                      <a16:creationId xmlns:a16="http://schemas.microsoft.com/office/drawing/2014/main" id="{081D855B-9ED6-40E5-08E7-59B0535B5F1D}"/>
                    </a:ext>
                  </a:extLst>
                </p:cNvPr>
                <p:cNvSpPr/>
                <p:nvPr/>
              </p:nvSpPr>
              <p:spPr bwMode="auto">
                <a:xfrm>
                  <a:off x="33" y="0"/>
                  <a:ext cx="144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12" name="未知">
                  <a:extLst>
                    <a:ext uri="{FF2B5EF4-FFF2-40B4-BE49-F238E27FC236}">
                      <a16:creationId xmlns:a16="http://schemas.microsoft.com/office/drawing/2014/main" id="{E57E2294-731D-C9C7-224C-EC32ED65BDE7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9" y="6"/>
                  <a:ext cx="173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90" name="Group 204">
                <a:extLst>
                  <a:ext uri="{FF2B5EF4-FFF2-40B4-BE49-F238E27FC236}">
                    <a16:creationId xmlns:a16="http://schemas.microsoft.com/office/drawing/2014/main" id="{0B6EBFBB-32C3-94B5-47B1-AD716B99069C}"/>
                  </a:ext>
                </a:extLst>
              </p:cNvPr>
              <p:cNvGrpSpPr/>
              <p:nvPr/>
            </p:nvGrpSpPr>
            <p:grpSpPr>
              <a:xfrm rot="-3920841">
                <a:off x="188" y="1012"/>
                <a:ext cx="229" cy="227"/>
                <a:chExt cx="229" cy="242"/>
              </a:xfrm>
            </p:grpSpPr>
            <p:sp>
              <p:nvSpPr>
                <p:cNvPr id="409" name="未知">
                  <a:extLst>
                    <a:ext uri="{FF2B5EF4-FFF2-40B4-BE49-F238E27FC236}">
                      <a16:creationId xmlns:a16="http://schemas.microsoft.com/office/drawing/2014/main" id="{735A5BF2-BFB4-296E-4599-AD25A08CF4B4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4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10" name="未知">
                  <a:extLst>
                    <a:ext uri="{FF2B5EF4-FFF2-40B4-BE49-F238E27FC236}">
                      <a16:creationId xmlns:a16="http://schemas.microsoft.com/office/drawing/2014/main" id="{36B6CED9-CBAF-9428-4600-687AFCC87041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3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91" name="Group 207">
                <a:extLst>
                  <a:ext uri="{FF2B5EF4-FFF2-40B4-BE49-F238E27FC236}">
                    <a16:creationId xmlns:a16="http://schemas.microsoft.com/office/drawing/2014/main" id="{1CA95E72-B31D-ED93-B360-91DC0D027FFA}"/>
                  </a:ext>
                </a:extLst>
              </p:cNvPr>
              <p:cNvGrpSpPr/>
              <p:nvPr/>
            </p:nvGrpSpPr>
            <p:grpSpPr>
              <a:xfrm rot="-3920841">
                <a:off x="157" y="1527"/>
                <a:ext cx="229" cy="159"/>
                <a:chExt cx="229" cy="242"/>
              </a:xfrm>
            </p:grpSpPr>
            <p:sp>
              <p:nvSpPr>
                <p:cNvPr id="407" name="未知">
                  <a:extLst>
                    <a:ext uri="{FF2B5EF4-FFF2-40B4-BE49-F238E27FC236}">
                      <a16:creationId xmlns:a16="http://schemas.microsoft.com/office/drawing/2014/main" id="{AB806897-02D0-3162-9D4C-6C1C44BEA561}"/>
                    </a:ext>
                  </a:extLst>
                </p:cNvPr>
                <p:cNvSpPr/>
                <p:nvPr/>
              </p:nvSpPr>
              <p:spPr bwMode="auto">
                <a:xfrm>
                  <a:off x="33" y="-3"/>
                  <a:ext cx="144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08" name="未知">
                  <a:extLst>
                    <a:ext uri="{FF2B5EF4-FFF2-40B4-BE49-F238E27FC236}">
                      <a16:creationId xmlns:a16="http://schemas.microsoft.com/office/drawing/2014/main" id="{737A6482-1523-55C2-5606-88A71337B58F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3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92" name="Group 210">
                <a:extLst>
                  <a:ext uri="{FF2B5EF4-FFF2-40B4-BE49-F238E27FC236}">
                    <a16:creationId xmlns:a16="http://schemas.microsoft.com/office/drawing/2014/main" id="{BD17FE73-BC8B-37BC-BE0C-547DBC81F555}"/>
                  </a:ext>
                </a:extLst>
              </p:cNvPr>
              <p:cNvGrpSpPr/>
              <p:nvPr/>
            </p:nvGrpSpPr>
            <p:grpSpPr>
              <a:xfrm rot="-4306443">
                <a:off x="154" y="2067"/>
                <a:ext cx="229" cy="159"/>
                <a:chExt cx="229" cy="242"/>
              </a:xfrm>
            </p:grpSpPr>
            <p:sp>
              <p:nvSpPr>
                <p:cNvPr id="405" name="未知">
                  <a:extLst>
                    <a:ext uri="{FF2B5EF4-FFF2-40B4-BE49-F238E27FC236}">
                      <a16:creationId xmlns:a16="http://schemas.microsoft.com/office/drawing/2014/main" id="{8AE13CFE-1D38-1157-919E-6E18D07436F0}"/>
                    </a:ext>
                  </a:extLst>
                </p:cNvPr>
                <p:cNvSpPr/>
                <p:nvPr/>
              </p:nvSpPr>
              <p:spPr bwMode="auto">
                <a:xfrm>
                  <a:off x="33" y="-1"/>
                  <a:ext cx="144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06" name="未知">
                  <a:extLst>
                    <a:ext uri="{FF2B5EF4-FFF2-40B4-BE49-F238E27FC236}">
                      <a16:creationId xmlns:a16="http://schemas.microsoft.com/office/drawing/2014/main" id="{28A57882-5906-CD9F-AE99-7956AD2D0177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2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93" name="Group 213">
                <a:extLst>
                  <a:ext uri="{FF2B5EF4-FFF2-40B4-BE49-F238E27FC236}">
                    <a16:creationId xmlns:a16="http://schemas.microsoft.com/office/drawing/2014/main" id="{5F69B43F-63D7-43E7-FE45-9DFB13C6834F}"/>
                  </a:ext>
                </a:extLst>
              </p:cNvPr>
              <p:cNvGrpSpPr/>
              <p:nvPr/>
            </p:nvGrpSpPr>
            <p:grpSpPr>
              <a:xfrm rot="801070">
                <a:off x="46" y="1797"/>
                <a:ext cx="207" cy="181"/>
                <a:chExt cx="229" cy="242"/>
              </a:xfrm>
            </p:grpSpPr>
            <p:sp>
              <p:nvSpPr>
                <p:cNvPr id="403" name="未知">
                  <a:extLst>
                    <a:ext uri="{FF2B5EF4-FFF2-40B4-BE49-F238E27FC236}">
                      <a16:creationId xmlns:a16="http://schemas.microsoft.com/office/drawing/2014/main" id="{FC7623F3-7757-DA91-ABAF-1D5B02DFB5F9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3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04" name="未知">
                  <a:extLst>
                    <a:ext uri="{FF2B5EF4-FFF2-40B4-BE49-F238E27FC236}">
                      <a16:creationId xmlns:a16="http://schemas.microsoft.com/office/drawing/2014/main" id="{0244DDE7-7742-FA21-5D1D-2349BD7F6477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5" y="6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94" name="Group 216">
                <a:extLst>
                  <a:ext uri="{FF2B5EF4-FFF2-40B4-BE49-F238E27FC236}">
                    <a16:creationId xmlns:a16="http://schemas.microsoft.com/office/drawing/2014/main" id="{9D94B6DD-0B91-409D-58C4-BF12E45469A1}"/>
                  </a:ext>
                </a:extLst>
              </p:cNvPr>
              <p:cNvGrpSpPr/>
              <p:nvPr/>
            </p:nvGrpSpPr>
            <p:grpSpPr>
              <a:xfrm rot="801070">
                <a:off x="46" y="2296"/>
                <a:ext cx="207" cy="181"/>
                <a:chExt cx="229" cy="242"/>
              </a:xfrm>
            </p:grpSpPr>
            <p:sp>
              <p:nvSpPr>
                <p:cNvPr id="401" name="未知">
                  <a:extLst>
                    <a:ext uri="{FF2B5EF4-FFF2-40B4-BE49-F238E27FC236}">
                      <a16:creationId xmlns:a16="http://schemas.microsoft.com/office/drawing/2014/main" id="{9B5DA18A-A4CD-6BB3-2F20-59801F601A9E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3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02" name="未知">
                  <a:extLst>
                    <a:ext uri="{FF2B5EF4-FFF2-40B4-BE49-F238E27FC236}">
                      <a16:creationId xmlns:a16="http://schemas.microsoft.com/office/drawing/2014/main" id="{7D4B81D5-026C-B3EB-0007-4CBC879E82A1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5" y="6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95" name="Group 219">
                <a:extLst>
                  <a:ext uri="{FF2B5EF4-FFF2-40B4-BE49-F238E27FC236}">
                    <a16:creationId xmlns:a16="http://schemas.microsoft.com/office/drawing/2014/main" id="{57AC2227-8EE4-BC37-2288-DA8F163F027E}"/>
                  </a:ext>
                </a:extLst>
              </p:cNvPr>
              <p:cNvGrpSpPr/>
              <p:nvPr/>
            </p:nvGrpSpPr>
            <p:grpSpPr>
              <a:xfrm rot="-1941087">
                <a:off x="136" y="2614"/>
                <a:ext cx="184" cy="136"/>
                <a:chExt cx="229" cy="242"/>
              </a:xfrm>
            </p:grpSpPr>
            <p:sp>
              <p:nvSpPr>
                <p:cNvPr id="399" name="未知">
                  <a:extLst>
                    <a:ext uri="{FF2B5EF4-FFF2-40B4-BE49-F238E27FC236}">
                      <a16:creationId xmlns:a16="http://schemas.microsoft.com/office/drawing/2014/main" id="{1374E495-6CDA-300E-E0E9-EE3842431ACF}"/>
                    </a:ext>
                  </a:extLst>
                </p:cNvPr>
                <p:cNvSpPr/>
                <p:nvPr/>
              </p:nvSpPr>
              <p:spPr bwMode="auto">
                <a:xfrm>
                  <a:off x="31" y="-1"/>
                  <a:ext cx="143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400" name="未知">
                  <a:extLst>
                    <a:ext uri="{FF2B5EF4-FFF2-40B4-BE49-F238E27FC236}">
                      <a16:creationId xmlns:a16="http://schemas.microsoft.com/office/drawing/2014/main" id="{B332F5CD-5592-7F59-1BDB-43A2DFA1619A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3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96" name="Group 222">
                <a:extLst>
                  <a:ext uri="{FF2B5EF4-FFF2-40B4-BE49-F238E27FC236}">
                    <a16:creationId xmlns:a16="http://schemas.microsoft.com/office/drawing/2014/main" id="{16F9DD02-859C-B1A2-849B-EB8260B81263}"/>
                  </a:ext>
                </a:extLst>
              </p:cNvPr>
              <p:cNvGrpSpPr/>
              <p:nvPr/>
            </p:nvGrpSpPr>
            <p:grpSpPr>
              <a:xfrm rot="-4994473">
                <a:off x="187" y="2418"/>
                <a:ext cx="207" cy="157"/>
                <a:chExt cx="229" cy="242"/>
              </a:xfrm>
            </p:grpSpPr>
            <p:sp>
              <p:nvSpPr>
                <p:cNvPr id="397" name="未知">
                  <a:extLst>
                    <a:ext uri="{FF2B5EF4-FFF2-40B4-BE49-F238E27FC236}">
                      <a16:creationId xmlns:a16="http://schemas.microsoft.com/office/drawing/2014/main" id="{1337380D-BAD0-BE69-8477-73975080DB7D}"/>
                    </a:ext>
                  </a:extLst>
                </p:cNvPr>
                <p:cNvSpPr/>
                <p:nvPr/>
              </p:nvSpPr>
              <p:spPr bwMode="auto">
                <a:xfrm>
                  <a:off x="33" y="-1"/>
                  <a:ext cx="142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98" name="未知">
                  <a:extLst>
                    <a:ext uri="{FF2B5EF4-FFF2-40B4-BE49-F238E27FC236}">
                      <a16:creationId xmlns:a16="http://schemas.microsoft.com/office/drawing/2014/main" id="{ECD52493-673F-FFC3-4E68-280E4E0EDE72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6"/>
                  <a:ext cx="176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</p:grpSp>
        <p:sp>
          <p:nvSpPr>
            <p:cNvPr id="32" name="Rectangle 225">
              <a:extLst>
                <a:ext uri="{FF2B5EF4-FFF2-40B4-BE49-F238E27FC236}">
                  <a16:creationId xmlns:a16="http://schemas.microsoft.com/office/drawing/2014/main" id="{07ACD9AD-7337-9A95-5AE7-EBCA021FCBF0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3198" y="22"/>
              <a:ext cx="425" cy="1729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grpSp>
          <p:nvGrpSpPr>
            <p:cNvPr id="33" name="Group 226">
              <a:extLst>
                <a:ext uri="{FF2B5EF4-FFF2-40B4-BE49-F238E27FC236}">
                  <a16:creationId xmlns:a16="http://schemas.microsoft.com/office/drawing/2014/main" id="{C978A225-272E-1AE8-6C2C-07A15E561978}"/>
                </a:ext>
              </a:extLst>
            </p:cNvPr>
            <p:cNvGrpSpPr/>
            <p:nvPr userDrawn="1"/>
          </p:nvGrpSpPr>
          <p:grpSpPr>
            <a:xfrm>
              <a:off x="2903" y="17"/>
              <a:ext cx="269" cy="1020"/>
              <a:chExt cx="269" cy="1020"/>
            </a:xfrm>
          </p:grpSpPr>
          <p:sp>
            <p:nvSpPr>
              <p:cNvPr id="361" name="AutoShape 227">
                <a:extLst>
                  <a:ext uri="{FF2B5EF4-FFF2-40B4-BE49-F238E27FC236}">
                    <a16:creationId xmlns:a16="http://schemas.microsoft.com/office/drawing/2014/main" id="{52FABC15-C4ED-55C3-B760-45B439432F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2" y="0"/>
                <a:ext cx="22" cy="960"/>
              </a:xfrm>
              <a:custGeom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chemeClr val="folHlink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362" name="Group 228">
                <a:extLst>
                  <a:ext uri="{FF2B5EF4-FFF2-40B4-BE49-F238E27FC236}">
                    <a16:creationId xmlns:a16="http://schemas.microsoft.com/office/drawing/2014/main" id="{CBB986B2-7D1F-2C0B-913A-441DAC0F2278}"/>
                  </a:ext>
                </a:extLst>
              </p:cNvPr>
              <p:cNvGrpSpPr/>
              <p:nvPr/>
            </p:nvGrpSpPr>
            <p:grpSpPr>
              <a:xfrm rot="801070">
                <a:off x="21" y="116"/>
                <a:ext cx="173" cy="117"/>
                <a:chExt cx="229" cy="242"/>
              </a:xfrm>
            </p:grpSpPr>
            <p:sp>
              <p:nvSpPr>
                <p:cNvPr id="381" name="未知">
                  <a:extLst>
                    <a:ext uri="{FF2B5EF4-FFF2-40B4-BE49-F238E27FC236}">
                      <a16:creationId xmlns:a16="http://schemas.microsoft.com/office/drawing/2014/main" id="{282BDAE1-AB35-614D-6399-0C4E75BEEBBB}"/>
                    </a:ext>
                  </a:extLst>
                </p:cNvPr>
                <p:cNvSpPr/>
                <p:nvPr/>
              </p:nvSpPr>
              <p:spPr bwMode="auto">
                <a:xfrm>
                  <a:off x="32" y="0"/>
                  <a:ext cx="143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82" name="未知">
                  <a:extLst>
                    <a:ext uri="{FF2B5EF4-FFF2-40B4-BE49-F238E27FC236}">
                      <a16:creationId xmlns:a16="http://schemas.microsoft.com/office/drawing/2014/main" id="{D74533FA-FD34-3F1A-DDFC-289B1D02C49A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7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63" name="Group 231">
                <a:extLst>
                  <a:ext uri="{FF2B5EF4-FFF2-40B4-BE49-F238E27FC236}">
                    <a16:creationId xmlns:a16="http://schemas.microsoft.com/office/drawing/2014/main" id="{ED8763E1-1279-9AD0-FCAD-98E6D4CA6D7F}"/>
                  </a:ext>
                </a:extLst>
              </p:cNvPr>
              <p:cNvGrpSpPr/>
              <p:nvPr/>
            </p:nvGrpSpPr>
            <p:grpSpPr>
              <a:xfrm rot="-3920841">
                <a:off x="128" y="225"/>
                <a:ext cx="148" cy="134"/>
                <a:chExt cx="229" cy="242"/>
              </a:xfrm>
            </p:grpSpPr>
            <p:sp>
              <p:nvSpPr>
                <p:cNvPr id="379" name="未知">
                  <a:extLst>
                    <a:ext uri="{FF2B5EF4-FFF2-40B4-BE49-F238E27FC236}">
                      <a16:creationId xmlns:a16="http://schemas.microsoft.com/office/drawing/2014/main" id="{18DF5462-AE3D-A81C-7EDC-C0E99E3A1C2C}"/>
                    </a:ext>
                  </a:extLst>
                </p:cNvPr>
                <p:cNvSpPr/>
                <p:nvPr/>
              </p:nvSpPr>
              <p:spPr bwMode="auto">
                <a:xfrm>
                  <a:off x="34" y="-2"/>
                  <a:ext cx="144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80" name="未知">
                  <a:extLst>
                    <a:ext uri="{FF2B5EF4-FFF2-40B4-BE49-F238E27FC236}">
                      <a16:creationId xmlns:a16="http://schemas.microsoft.com/office/drawing/2014/main" id="{FA0F7F2B-0176-8836-9DE2-C2DF1B2AE10F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4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64" name="Group 234">
                <a:extLst>
                  <a:ext uri="{FF2B5EF4-FFF2-40B4-BE49-F238E27FC236}">
                    <a16:creationId xmlns:a16="http://schemas.microsoft.com/office/drawing/2014/main" id="{34773A74-F072-B039-175F-B1B34A93FE38}"/>
                  </a:ext>
                </a:extLst>
              </p:cNvPr>
              <p:cNvGrpSpPr/>
              <p:nvPr/>
            </p:nvGrpSpPr>
            <p:grpSpPr>
              <a:xfrm rot="-4306443">
                <a:off x="111" y="560"/>
                <a:ext cx="146" cy="134"/>
                <a:chExt cx="229" cy="242"/>
              </a:xfrm>
            </p:grpSpPr>
            <p:sp>
              <p:nvSpPr>
                <p:cNvPr id="377" name="未知">
                  <a:extLst>
                    <a:ext uri="{FF2B5EF4-FFF2-40B4-BE49-F238E27FC236}">
                      <a16:creationId xmlns:a16="http://schemas.microsoft.com/office/drawing/2014/main" id="{C53B11E4-AF9F-E48B-0EF8-FF4760B444E6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78" name="未知">
                  <a:extLst>
                    <a:ext uri="{FF2B5EF4-FFF2-40B4-BE49-F238E27FC236}">
                      <a16:creationId xmlns:a16="http://schemas.microsoft.com/office/drawing/2014/main" id="{5B256E22-8ABC-D24B-E2CD-B61BA54E6A45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9" y="6"/>
                  <a:ext cx="172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65" name="Group 237">
                <a:extLst>
                  <a:ext uri="{FF2B5EF4-FFF2-40B4-BE49-F238E27FC236}">
                    <a16:creationId xmlns:a16="http://schemas.microsoft.com/office/drawing/2014/main" id="{A3E9C07B-7937-3E71-49FE-D1F72E25CFC4}"/>
                  </a:ext>
                </a:extLst>
              </p:cNvPr>
              <p:cNvGrpSpPr/>
              <p:nvPr/>
            </p:nvGrpSpPr>
            <p:grpSpPr>
              <a:xfrm rot="801070">
                <a:off x="0" y="405"/>
                <a:ext cx="173" cy="117"/>
                <a:chExt cx="229" cy="242"/>
              </a:xfrm>
            </p:grpSpPr>
            <p:sp>
              <p:nvSpPr>
                <p:cNvPr id="375" name="未知">
                  <a:extLst>
                    <a:ext uri="{FF2B5EF4-FFF2-40B4-BE49-F238E27FC236}">
                      <a16:creationId xmlns:a16="http://schemas.microsoft.com/office/drawing/2014/main" id="{D992EE9B-B404-B4FF-2573-9355BBBAF2F9}"/>
                    </a:ext>
                  </a:extLst>
                </p:cNvPr>
                <p:cNvSpPr/>
                <p:nvPr/>
              </p:nvSpPr>
              <p:spPr bwMode="auto">
                <a:xfrm>
                  <a:off x="32" y="0"/>
                  <a:ext cx="143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76" name="未知">
                  <a:extLst>
                    <a:ext uri="{FF2B5EF4-FFF2-40B4-BE49-F238E27FC236}">
                      <a16:creationId xmlns:a16="http://schemas.microsoft.com/office/drawing/2014/main" id="{AFFDA4C7-CD1D-9E2B-D3D4-3C3D8E15082D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7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66" name="Group 240">
                <a:extLst>
                  <a:ext uri="{FF2B5EF4-FFF2-40B4-BE49-F238E27FC236}">
                    <a16:creationId xmlns:a16="http://schemas.microsoft.com/office/drawing/2014/main" id="{E434DFEF-F4DC-29DE-A25C-9DB1E3C7FB93}"/>
                  </a:ext>
                </a:extLst>
              </p:cNvPr>
              <p:cNvGrpSpPr/>
              <p:nvPr/>
            </p:nvGrpSpPr>
            <p:grpSpPr>
              <a:xfrm rot="801070">
                <a:off x="0" y="727"/>
                <a:ext cx="173" cy="117"/>
                <a:chExt cx="229" cy="242"/>
              </a:xfrm>
            </p:grpSpPr>
            <p:sp>
              <p:nvSpPr>
                <p:cNvPr id="373" name="未知">
                  <a:extLst>
                    <a:ext uri="{FF2B5EF4-FFF2-40B4-BE49-F238E27FC236}">
                      <a16:creationId xmlns:a16="http://schemas.microsoft.com/office/drawing/2014/main" id="{D4D4D82E-0FA7-7731-F69D-F267779C6977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3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74" name="未知">
                  <a:extLst>
                    <a:ext uri="{FF2B5EF4-FFF2-40B4-BE49-F238E27FC236}">
                      <a16:creationId xmlns:a16="http://schemas.microsoft.com/office/drawing/2014/main" id="{7B9360E1-AF7B-0C61-89AE-CA9C459803B0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5" y="7"/>
                  <a:ext cx="176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67" name="Group 243">
                <a:extLst>
                  <a:ext uri="{FF2B5EF4-FFF2-40B4-BE49-F238E27FC236}">
                    <a16:creationId xmlns:a16="http://schemas.microsoft.com/office/drawing/2014/main" id="{7F6DDF66-60AE-95A0-ACBB-90A75CE5BB10}"/>
                  </a:ext>
                </a:extLst>
              </p:cNvPr>
              <p:cNvGrpSpPr/>
              <p:nvPr/>
            </p:nvGrpSpPr>
            <p:grpSpPr>
              <a:xfrm rot="-1941087">
                <a:off x="76" y="932"/>
                <a:ext cx="154" cy="88"/>
                <a:chExt cx="229" cy="242"/>
              </a:xfrm>
            </p:grpSpPr>
            <p:sp>
              <p:nvSpPr>
                <p:cNvPr id="371" name="未知">
                  <a:extLst>
                    <a:ext uri="{FF2B5EF4-FFF2-40B4-BE49-F238E27FC236}">
                      <a16:creationId xmlns:a16="http://schemas.microsoft.com/office/drawing/2014/main" id="{CB4E8B3E-BA56-E8A0-8BAE-2A3A2173659F}"/>
                    </a:ext>
                  </a:extLst>
                </p:cNvPr>
                <p:cNvSpPr/>
                <p:nvPr/>
              </p:nvSpPr>
              <p:spPr bwMode="auto">
                <a:xfrm>
                  <a:off x="33" y="-3"/>
                  <a:ext cx="144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72" name="未知">
                  <a:extLst>
                    <a:ext uri="{FF2B5EF4-FFF2-40B4-BE49-F238E27FC236}">
                      <a16:creationId xmlns:a16="http://schemas.microsoft.com/office/drawing/2014/main" id="{ED08E72B-2B2E-F742-E260-CB03AEBF90CB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9" y="5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68" name="Group 246">
                <a:extLst>
                  <a:ext uri="{FF2B5EF4-FFF2-40B4-BE49-F238E27FC236}">
                    <a16:creationId xmlns:a16="http://schemas.microsoft.com/office/drawing/2014/main" id="{CB988529-D4CD-5A8F-C55C-4BF80AE1B714}"/>
                  </a:ext>
                </a:extLst>
              </p:cNvPr>
              <p:cNvGrpSpPr/>
              <p:nvPr/>
            </p:nvGrpSpPr>
            <p:grpSpPr>
              <a:xfrm rot="-4994473">
                <a:off x="136" y="786"/>
                <a:ext cx="134" cy="133"/>
                <a:chExt cx="229" cy="242"/>
              </a:xfrm>
            </p:grpSpPr>
            <p:sp>
              <p:nvSpPr>
                <p:cNvPr id="369" name="未知">
                  <a:extLst>
                    <a:ext uri="{FF2B5EF4-FFF2-40B4-BE49-F238E27FC236}">
                      <a16:creationId xmlns:a16="http://schemas.microsoft.com/office/drawing/2014/main" id="{F238092D-B1CB-1C69-270D-66B5631BA7C7}"/>
                    </a:ext>
                  </a:extLst>
                </p:cNvPr>
                <p:cNvSpPr/>
                <p:nvPr/>
              </p:nvSpPr>
              <p:spPr bwMode="auto">
                <a:xfrm>
                  <a:off x="34" y="-2"/>
                  <a:ext cx="142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70" name="未知">
                  <a:extLst>
                    <a:ext uri="{FF2B5EF4-FFF2-40B4-BE49-F238E27FC236}">
                      <a16:creationId xmlns:a16="http://schemas.microsoft.com/office/drawing/2014/main" id="{2A42671C-6BF9-7F4C-8D23-959E5385200C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6"/>
                  <a:ext cx="173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</p:grpSp>
        <p:grpSp>
          <p:nvGrpSpPr>
            <p:cNvPr id="34" name="Group 249">
              <a:extLst>
                <a:ext uri="{FF2B5EF4-FFF2-40B4-BE49-F238E27FC236}">
                  <a16:creationId xmlns:a16="http://schemas.microsoft.com/office/drawing/2014/main" id="{33F0FDEF-2CF7-2427-D23A-48B7CBF43D0B}"/>
                </a:ext>
              </a:extLst>
            </p:cNvPr>
            <p:cNvGrpSpPr/>
            <p:nvPr userDrawn="1"/>
          </p:nvGrpSpPr>
          <p:grpSpPr>
            <a:xfrm>
              <a:off x="2245" y="17"/>
              <a:ext cx="269" cy="850"/>
              <a:chExt cx="269" cy="850"/>
            </a:xfrm>
          </p:grpSpPr>
          <p:sp>
            <p:nvSpPr>
              <p:cNvPr id="345" name="AutoShape 250">
                <a:extLst>
                  <a:ext uri="{FF2B5EF4-FFF2-40B4-BE49-F238E27FC236}">
                    <a16:creationId xmlns:a16="http://schemas.microsoft.com/office/drawing/2014/main" id="{CFB0B2D0-2E40-E6EC-E47C-D79F099CE0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2" y="0"/>
                <a:ext cx="22" cy="763"/>
              </a:xfrm>
              <a:custGeom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chemeClr val="folHlink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346" name="Group 251">
                <a:extLst>
                  <a:ext uri="{FF2B5EF4-FFF2-40B4-BE49-F238E27FC236}">
                    <a16:creationId xmlns:a16="http://schemas.microsoft.com/office/drawing/2014/main" id="{5023A95C-3351-44A1-F38A-973D86081DDB}"/>
                  </a:ext>
                </a:extLst>
              </p:cNvPr>
              <p:cNvGrpSpPr/>
              <p:nvPr/>
            </p:nvGrpSpPr>
            <p:grpSpPr>
              <a:xfrm rot="-4306443">
                <a:off x="111" y="362"/>
                <a:ext cx="146" cy="134"/>
                <a:chExt cx="229" cy="242"/>
              </a:xfrm>
            </p:grpSpPr>
            <p:sp>
              <p:nvSpPr>
                <p:cNvPr id="359" name="未知">
                  <a:extLst>
                    <a:ext uri="{FF2B5EF4-FFF2-40B4-BE49-F238E27FC236}">
                      <a16:creationId xmlns:a16="http://schemas.microsoft.com/office/drawing/2014/main" id="{402CBBB6-2BA2-7F02-593F-6D07CE6D8953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60" name="未知">
                  <a:extLst>
                    <a:ext uri="{FF2B5EF4-FFF2-40B4-BE49-F238E27FC236}">
                      <a16:creationId xmlns:a16="http://schemas.microsoft.com/office/drawing/2014/main" id="{71CF2876-E44A-1B29-F6E3-9E68A9ACF4BC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9" y="7"/>
                  <a:ext cx="172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47" name="Group 254">
                <a:extLst>
                  <a:ext uri="{FF2B5EF4-FFF2-40B4-BE49-F238E27FC236}">
                    <a16:creationId xmlns:a16="http://schemas.microsoft.com/office/drawing/2014/main" id="{B5F73F6F-9BBA-24CD-047B-43ABD5780173}"/>
                  </a:ext>
                </a:extLst>
              </p:cNvPr>
              <p:cNvGrpSpPr/>
              <p:nvPr/>
            </p:nvGrpSpPr>
            <p:grpSpPr>
              <a:xfrm rot="801070">
                <a:off x="0" y="207"/>
                <a:ext cx="173" cy="117"/>
                <a:chExt cx="229" cy="242"/>
              </a:xfrm>
            </p:grpSpPr>
            <p:sp>
              <p:nvSpPr>
                <p:cNvPr id="357" name="未知">
                  <a:extLst>
                    <a:ext uri="{FF2B5EF4-FFF2-40B4-BE49-F238E27FC236}">
                      <a16:creationId xmlns:a16="http://schemas.microsoft.com/office/drawing/2014/main" id="{6EEC0EAC-0B37-DAA0-B934-41990964B505}"/>
                    </a:ext>
                  </a:extLst>
                </p:cNvPr>
                <p:cNvSpPr/>
                <p:nvPr/>
              </p:nvSpPr>
              <p:spPr bwMode="auto">
                <a:xfrm>
                  <a:off x="32" y="1"/>
                  <a:ext cx="143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58" name="未知">
                  <a:extLst>
                    <a:ext uri="{FF2B5EF4-FFF2-40B4-BE49-F238E27FC236}">
                      <a16:creationId xmlns:a16="http://schemas.microsoft.com/office/drawing/2014/main" id="{36DF7424-D68B-1764-3380-A0E4E481917F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8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48" name="Group 257">
                <a:extLst>
                  <a:ext uri="{FF2B5EF4-FFF2-40B4-BE49-F238E27FC236}">
                    <a16:creationId xmlns:a16="http://schemas.microsoft.com/office/drawing/2014/main" id="{796545F2-BB23-11E1-5DD2-327D1096CB34}"/>
                  </a:ext>
                </a:extLst>
              </p:cNvPr>
              <p:cNvGrpSpPr/>
              <p:nvPr/>
            </p:nvGrpSpPr>
            <p:grpSpPr>
              <a:xfrm rot="801070">
                <a:off x="0" y="529"/>
                <a:ext cx="173" cy="117"/>
                <a:chExt cx="229" cy="242"/>
              </a:xfrm>
            </p:grpSpPr>
            <p:sp>
              <p:nvSpPr>
                <p:cNvPr id="355" name="未知">
                  <a:extLst>
                    <a:ext uri="{FF2B5EF4-FFF2-40B4-BE49-F238E27FC236}">
                      <a16:creationId xmlns:a16="http://schemas.microsoft.com/office/drawing/2014/main" id="{480BC580-CB64-2E33-86E3-8D1A055A6428}"/>
                    </a:ext>
                  </a:extLst>
                </p:cNvPr>
                <p:cNvSpPr/>
                <p:nvPr/>
              </p:nvSpPr>
              <p:spPr bwMode="auto">
                <a:xfrm>
                  <a:off x="32" y="1"/>
                  <a:ext cx="143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56" name="未知">
                  <a:extLst>
                    <a:ext uri="{FF2B5EF4-FFF2-40B4-BE49-F238E27FC236}">
                      <a16:creationId xmlns:a16="http://schemas.microsoft.com/office/drawing/2014/main" id="{BACDB22E-D1A6-0AA9-E349-EBD31BCB821F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7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49" name="Group 260">
                <a:extLst>
                  <a:ext uri="{FF2B5EF4-FFF2-40B4-BE49-F238E27FC236}">
                    <a16:creationId xmlns:a16="http://schemas.microsoft.com/office/drawing/2014/main" id="{7D16B7E1-783C-ED1C-0921-9ACA81DD342F}"/>
                  </a:ext>
                </a:extLst>
              </p:cNvPr>
              <p:cNvGrpSpPr/>
              <p:nvPr/>
            </p:nvGrpSpPr>
            <p:grpSpPr>
              <a:xfrm rot="-3120000">
                <a:off x="65" y="729"/>
                <a:ext cx="154" cy="88"/>
                <a:chExt cx="229" cy="242"/>
              </a:xfrm>
            </p:grpSpPr>
            <p:sp>
              <p:nvSpPr>
                <p:cNvPr id="353" name="未知">
                  <a:extLst>
                    <a:ext uri="{FF2B5EF4-FFF2-40B4-BE49-F238E27FC236}">
                      <a16:creationId xmlns:a16="http://schemas.microsoft.com/office/drawing/2014/main" id="{C6BBEF42-0A5B-A4D4-7834-24DECC0E55AD}"/>
                    </a:ext>
                  </a:extLst>
                </p:cNvPr>
                <p:cNvSpPr/>
                <p:nvPr/>
              </p:nvSpPr>
              <p:spPr bwMode="auto">
                <a:xfrm>
                  <a:off x="33" y="-1"/>
                  <a:ext cx="143" cy="24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54" name="未知">
                  <a:extLst>
                    <a:ext uri="{FF2B5EF4-FFF2-40B4-BE49-F238E27FC236}">
                      <a16:creationId xmlns:a16="http://schemas.microsoft.com/office/drawing/2014/main" id="{EB2AA994-23FF-4CD5-2951-7322975280CE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30" y="8"/>
                  <a:ext cx="171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50" name="Group 263">
                <a:extLst>
                  <a:ext uri="{FF2B5EF4-FFF2-40B4-BE49-F238E27FC236}">
                    <a16:creationId xmlns:a16="http://schemas.microsoft.com/office/drawing/2014/main" id="{A5AF2DCC-AB63-7C69-FCEC-0465C3270E6E}"/>
                  </a:ext>
                </a:extLst>
              </p:cNvPr>
              <p:cNvGrpSpPr/>
              <p:nvPr/>
            </p:nvGrpSpPr>
            <p:grpSpPr>
              <a:xfrm rot="-4994473">
                <a:off x="136" y="588"/>
                <a:ext cx="134" cy="133"/>
                <a:chExt cx="229" cy="242"/>
              </a:xfrm>
            </p:grpSpPr>
            <p:sp>
              <p:nvSpPr>
                <p:cNvPr id="351" name="未知">
                  <a:extLst>
                    <a:ext uri="{FF2B5EF4-FFF2-40B4-BE49-F238E27FC236}">
                      <a16:creationId xmlns:a16="http://schemas.microsoft.com/office/drawing/2014/main" id="{1CCBDD85-28D0-E017-78E1-C175738F8E3C}"/>
                    </a:ext>
                  </a:extLst>
                </p:cNvPr>
                <p:cNvSpPr/>
                <p:nvPr/>
              </p:nvSpPr>
              <p:spPr bwMode="auto">
                <a:xfrm>
                  <a:off x="33" y="-2"/>
                  <a:ext cx="142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52" name="未知">
                  <a:extLst>
                    <a:ext uri="{FF2B5EF4-FFF2-40B4-BE49-F238E27FC236}">
                      <a16:creationId xmlns:a16="http://schemas.microsoft.com/office/drawing/2014/main" id="{09FCD704-F8E7-2AFE-A44D-9A8B5D929E3A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6"/>
                  <a:ext cx="173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</p:grpSp>
        <p:grpSp>
          <p:nvGrpSpPr>
            <p:cNvPr id="35" name="Group 266">
              <a:extLst>
                <a:ext uri="{FF2B5EF4-FFF2-40B4-BE49-F238E27FC236}">
                  <a16:creationId xmlns:a16="http://schemas.microsoft.com/office/drawing/2014/main" id="{0C14E65E-FF3F-0E23-34D9-F83D3742BC7B}"/>
                </a:ext>
              </a:extLst>
            </p:cNvPr>
            <p:cNvGrpSpPr/>
            <p:nvPr userDrawn="1"/>
          </p:nvGrpSpPr>
          <p:grpSpPr>
            <a:xfrm>
              <a:off x="1701" y="17"/>
              <a:ext cx="269" cy="368"/>
              <a:chExt cx="269" cy="368"/>
            </a:xfrm>
          </p:grpSpPr>
          <p:sp>
            <p:nvSpPr>
              <p:cNvPr id="335" name="AutoShape 267">
                <a:extLst>
                  <a:ext uri="{FF2B5EF4-FFF2-40B4-BE49-F238E27FC236}">
                    <a16:creationId xmlns:a16="http://schemas.microsoft.com/office/drawing/2014/main" id="{8CCB72B4-BF25-696B-BEBA-4800FBC2D0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2" y="0"/>
                <a:ext cx="22" cy="309"/>
              </a:xfrm>
              <a:custGeom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chemeClr val="folHlink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336" name="Group 268">
                <a:extLst>
                  <a:ext uri="{FF2B5EF4-FFF2-40B4-BE49-F238E27FC236}">
                    <a16:creationId xmlns:a16="http://schemas.microsoft.com/office/drawing/2014/main" id="{C35150BF-76C9-9AEE-B17C-A6032F30C730}"/>
                  </a:ext>
                </a:extLst>
              </p:cNvPr>
              <p:cNvGrpSpPr/>
              <p:nvPr/>
            </p:nvGrpSpPr>
            <p:grpSpPr>
              <a:xfrm rot="801070">
                <a:off x="0" y="75"/>
                <a:ext cx="173" cy="117"/>
                <a:chExt cx="229" cy="242"/>
              </a:xfrm>
            </p:grpSpPr>
            <p:sp>
              <p:nvSpPr>
                <p:cNvPr id="343" name="未知">
                  <a:extLst>
                    <a:ext uri="{FF2B5EF4-FFF2-40B4-BE49-F238E27FC236}">
                      <a16:creationId xmlns:a16="http://schemas.microsoft.com/office/drawing/2014/main" id="{E67C1410-C4C3-CC48-076F-4E4EEF971044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44" name="未知">
                  <a:extLst>
                    <a:ext uri="{FF2B5EF4-FFF2-40B4-BE49-F238E27FC236}">
                      <a16:creationId xmlns:a16="http://schemas.microsoft.com/office/drawing/2014/main" id="{BFBE4926-FAB0-D434-B041-E58578B14299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7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37" name="Group 271">
                <a:extLst>
                  <a:ext uri="{FF2B5EF4-FFF2-40B4-BE49-F238E27FC236}">
                    <a16:creationId xmlns:a16="http://schemas.microsoft.com/office/drawing/2014/main" id="{E8403216-E427-9CB4-0ADC-21419485AA78}"/>
                  </a:ext>
                </a:extLst>
              </p:cNvPr>
              <p:cNvGrpSpPr/>
              <p:nvPr/>
            </p:nvGrpSpPr>
            <p:grpSpPr>
              <a:xfrm rot="-1941087">
                <a:off x="76" y="280"/>
                <a:ext cx="154" cy="88"/>
                <a:chExt cx="229" cy="242"/>
              </a:xfrm>
            </p:grpSpPr>
            <p:sp>
              <p:nvSpPr>
                <p:cNvPr id="341" name="未知">
                  <a:extLst>
                    <a:ext uri="{FF2B5EF4-FFF2-40B4-BE49-F238E27FC236}">
                      <a16:creationId xmlns:a16="http://schemas.microsoft.com/office/drawing/2014/main" id="{37A7F793-61E7-5937-8862-83E5A86333C5}"/>
                    </a:ext>
                  </a:extLst>
                </p:cNvPr>
                <p:cNvSpPr/>
                <p:nvPr/>
              </p:nvSpPr>
              <p:spPr bwMode="auto">
                <a:xfrm>
                  <a:off x="33" y="-3"/>
                  <a:ext cx="143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42" name="未知">
                  <a:extLst>
                    <a:ext uri="{FF2B5EF4-FFF2-40B4-BE49-F238E27FC236}">
                      <a16:creationId xmlns:a16="http://schemas.microsoft.com/office/drawing/2014/main" id="{0CD3379C-24AC-2C50-71C9-35869FF265EC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5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38" name="Group 274">
                <a:extLst>
                  <a:ext uri="{FF2B5EF4-FFF2-40B4-BE49-F238E27FC236}">
                    <a16:creationId xmlns:a16="http://schemas.microsoft.com/office/drawing/2014/main" id="{FC5E0844-A370-4EF9-16C1-CB0F7DECF43B}"/>
                  </a:ext>
                </a:extLst>
              </p:cNvPr>
              <p:cNvGrpSpPr/>
              <p:nvPr/>
            </p:nvGrpSpPr>
            <p:grpSpPr>
              <a:xfrm rot="-4994473">
                <a:off x="136" y="134"/>
                <a:ext cx="134" cy="133"/>
                <a:chExt cx="229" cy="242"/>
              </a:xfrm>
            </p:grpSpPr>
            <p:sp>
              <p:nvSpPr>
                <p:cNvPr id="339" name="未知">
                  <a:extLst>
                    <a:ext uri="{FF2B5EF4-FFF2-40B4-BE49-F238E27FC236}">
                      <a16:creationId xmlns:a16="http://schemas.microsoft.com/office/drawing/2014/main" id="{15617510-9793-9F8D-ABBF-3C3AD72C378F}"/>
                    </a:ext>
                  </a:extLst>
                </p:cNvPr>
                <p:cNvSpPr/>
                <p:nvPr/>
              </p:nvSpPr>
              <p:spPr bwMode="auto">
                <a:xfrm>
                  <a:off x="34" y="-2"/>
                  <a:ext cx="142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40" name="未知">
                  <a:extLst>
                    <a:ext uri="{FF2B5EF4-FFF2-40B4-BE49-F238E27FC236}">
                      <a16:creationId xmlns:a16="http://schemas.microsoft.com/office/drawing/2014/main" id="{FCB07A2D-AB2A-3373-ACED-F9514A7314F3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6"/>
                  <a:ext cx="173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</p:grpSp>
        <p:grpSp>
          <p:nvGrpSpPr>
            <p:cNvPr id="36" name="Group 277">
              <a:extLst>
                <a:ext uri="{FF2B5EF4-FFF2-40B4-BE49-F238E27FC236}">
                  <a16:creationId xmlns:a16="http://schemas.microsoft.com/office/drawing/2014/main" id="{94D3694B-4D1A-4BBF-BD17-7EB6BD21995A}"/>
                </a:ext>
              </a:extLst>
            </p:cNvPr>
            <p:cNvGrpSpPr/>
            <p:nvPr userDrawn="1"/>
          </p:nvGrpSpPr>
          <p:grpSpPr>
            <a:xfrm rot="-3920841">
              <a:off x="1390" y="-5"/>
              <a:ext cx="148" cy="191"/>
              <a:chExt cx="229" cy="242"/>
            </a:xfrm>
          </p:grpSpPr>
          <p:sp>
            <p:nvSpPr>
              <p:cNvPr id="333" name="未知">
                <a:extLst>
                  <a:ext uri="{FF2B5EF4-FFF2-40B4-BE49-F238E27FC236}">
                    <a16:creationId xmlns:a16="http://schemas.microsoft.com/office/drawing/2014/main" id="{6556ADE4-9CC0-0B7F-C367-57A822F8808F}"/>
                  </a:ext>
                </a:extLst>
              </p:cNvPr>
              <p:cNvSpPr/>
              <p:nvPr/>
            </p:nvSpPr>
            <p:spPr bwMode="auto">
              <a:xfrm>
                <a:off x="33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334" name="未知">
                <a:extLst>
                  <a:ext uri="{FF2B5EF4-FFF2-40B4-BE49-F238E27FC236}">
                    <a16:creationId xmlns:a16="http://schemas.microsoft.com/office/drawing/2014/main" id="{72083949-1B4A-1470-9CF7-770A6963FD02}"/>
                  </a:ext>
                </a:extLst>
              </p:cNvPr>
              <p:cNvSpPr/>
              <p:nvPr/>
            </p:nvSpPr>
            <p:spPr bwMode="auto">
              <a:xfrm rot="3996341" flipH="1">
                <a:off x="26" y="7"/>
                <a:ext cx="175" cy="230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37" name="Group 280">
              <a:extLst>
                <a:ext uri="{FF2B5EF4-FFF2-40B4-BE49-F238E27FC236}">
                  <a16:creationId xmlns:a16="http://schemas.microsoft.com/office/drawing/2014/main" id="{4F20D765-6018-50E3-83A5-C69B5A7BE2F1}"/>
                </a:ext>
              </a:extLst>
            </p:cNvPr>
            <p:cNvGrpSpPr/>
            <p:nvPr userDrawn="1"/>
          </p:nvGrpSpPr>
          <p:grpSpPr>
            <a:xfrm>
              <a:off x="658" y="17"/>
              <a:ext cx="269" cy="616"/>
              <a:chExt cx="269" cy="616"/>
            </a:xfrm>
          </p:grpSpPr>
          <p:sp>
            <p:nvSpPr>
              <p:cNvPr id="320" name="AutoShape 281">
                <a:extLst>
                  <a:ext uri="{FF2B5EF4-FFF2-40B4-BE49-F238E27FC236}">
                    <a16:creationId xmlns:a16="http://schemas.microsoft.com/office/drawing/2014/main" id="{552AC5E0-A36F-0E43-2FEA-F8FC7FBD8A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33" y="0"/>
                <a:ext cx="32" cy="512"/>
              </a:xfrm>
              <a:custGeom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chemeClr val="folHlink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321" name="Group 282">
                <a:extLst>
                  <a:ext uri="{FF2B5EF4-FFF2-40B4-BE49-F238E27FC236}">
                    <a16:creationId xmlns:a16="http://schemas.microsoft.com/office/drawing/2014/main" id="{4BF5945C-CE14-074B-13F5-7C0DE5801564}"/>
                  </a:ext>
                </a:extLst>
              </p:cNvPr>
              <p:cNvGrpSpPr/>
              <p:nvPr/>
            </p:nvGrpSpPr>
            <p:grpSpPr>
              <a:xfrm rot="-4306443">
                <a:off x="111" y="112"/>
                <a:ext cx="146" cy="134"/>
                <a:chExt cx="229" cy="242"/>
              </a:xfrm>
            </p:grpSpPr>
            <p:sp>
              <p:nvSpPr>
                <p:cNvPr id="331" name="未知">
                  <a:extLst>
                    <a:ext uri="{FF2B5EF4-FFF2-40B4-BE49-F238E27FC236}">
                      <a16:creationId xmlns:a16="http://schemas.microsoft.com/office/drawing/2014/main" id="{491A57FF-FF47-9602-8FB2-2298F52004D6}"/>
                    </a:ext>
                  </a:extLst>
                </p:cNvPr>
                <p:cNvSpPr/>
                <p:nvPr/>
              </p:nvSpPr>
              <p:spPr bwMode="auto">
                <a:xfrm>
                  <a:off x="33" y="-1"/>
                  <a:ext cx="143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32" name="未知">
                  <a:extLst>
                    <a:ext uri="{FF2B5EF4-FFF2-40B4-BE49-F238E27FC236}">
                      <a16:creationId xmlns:a16="http://schemas.microsoft.com/office/drawing/2014/main" id="{6796E7C3-A509-1E17-169A-47D83B475F83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8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22" name="Group 285">
                <a:extLst>
                  <a:ext uri="{FF2B5EF4-FFF2-40B4-BE49-F238E27FC236}">
                    <a16:creationId xmlns:a16="http://schemas.microsoft.com/office/drawing/2014/main" id="{098098B0-CA5E-E5E3-475B-35DBD51AF4AE}"/>
                  </a:ext>
                </a:extLst>
              </p:cNvPr>
              <p:cNvGrpSpPr/>
              <p:nvPr/>
            </p:nvGrpSpPr>
            <p:grpSpPr>
              <a:xfrm rot="801070">
                <a:off x="0" y="279"/>
                <a:ext cx="173" cy="117"/>
                <a:chExt cx="229" cy="242"/>
              </a:xfrm>
            </p:grpSpPr>
            <p:sp>
              <p:nvSpPr>
                <p:cNvPr id="329" name="未知">
                  <a:extLst>
                    <a:ext uri="{FF2B5EF4-FFF2-40B4-BE49-F238E27FC236}">
                      <a16:creationId xmlns:a16="http://schemas.microsoft.com/office/drawing/2014/main" id="{F0AA6C40-13ED-18CE-D782-8DAB97526621}"/>
                    </a:ext>
                  </a:extLst>
                </p:cNvPr>
                <p:cNvSpPr/>
                <p:nvPr/>
              </p:nvSpPr>
              <p:spPr bwMode="auto">
                <a:xfrm>
                  <a:off x="31" y="-1"/>
                  <a:ext cx="145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30" name="未知">
                  <a:extLst>
                    <a:ext uri="{FF2B5EF4-FFF2-40B4-BE49-F238E27FC236}">
                      <a16:creationId xmlns:a16="http://schemas.microsoft.com/office/drawing/2014/main" id="{6D58F0F9-76B6-EF54-F199-D56FEA083DCA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5" y="7"/>
                  <a:ext cx="176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23" name="Group 288">
                <a:extLst>
                  <a:ext uri="{FF2B5EF4-FFF2-40B4-BE49-F238E27FC236}">
                    <a16:creationId xmlns:a16="http://schemas.microsoft.com/office/drawing/2014/main" id="{9F664F78-DF4E-BFC6-7263-B6B11DE6B8EC}"/>
                  </a:ext>
                </a:extLst>
              </p:cNvPr>
              <p:cNvGrpSpPr/>
              <p:nvPr/>
            </p:nvGrpSpPr>
            <p:grpSpPr>
              <a:xfrm rot="-4320000">
                <a:off x="72" y="495"/>
                <a:ext cx="154" cy="88"/>
                <a:chExt cx="229" cy="242"/>
              </a:xfrm>
            </p:grpSpPr>
            <p:sp>
              <p:nvSpPr>
                <p:cNvPr id="327" name="未知">
                  <a:extLst>
                    <a:ext uri="{FF2B5EF4-FFF2-40B4-BE49-F238E27FC236}">
                      <a16:creationId xmlns:a16="http://schemas.microsoft.com/office/drawing/2014/main" id="{C8AA15A6-EE89-7C12-CB97-215F2F2FE66D}"/>
                    </a:ext>
                  </a:extLst>
                </p:cNvPr>
                <p:cNvSpPr/>
                <p:nvPr/>
              </p:nvSpPr>
              <p:spPr bwMode="auto">
                <a:xfrm>
                  <a:off x="33" y="-2"/>
                  <a:ext cx="145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28" name="未知">
                  <a:extLst>
                    <a:ext uri="{FF2B5EF4-FFF2-40B4-BE49-F238E27FC236}">
                      <a16:creationId xmlns:a16="http://schemas.microsoft.com/office/drawing/2014/main" id="{30D8A7D3-8B3F-A132-6633-6A1A131C67C8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4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324" name="Group 291">
                <a:extLst>
                  <a:ext uri="{FF2B5EF4-FFF2-40B4-BE49-F238E27FC236}">
                    <a16:creationId xmlns:a16="http://schemas.microsoft.com/office/drawing/2014/main" id="{9B21F2EE-5BCC-B76F-B874-DDA7324C16A9}"/>
                  </a:ext>
                </a:extLst>
              </p:cNvPr>
              <p:cNvGrpSpPr/>
              <p:nvPr/>
            </p:nvGrpSpPr>
            <p:grpSpPr>
              <a:xfrm rot="-4994473">
                <a:off x="136" y="338"/>
                <a:ext cx="134" cy="133"/>
                <a:chExt cx="229" cy="242"/>
              </a:xfrm>
            </p:grpSpPr>
            <p:sp>
              <p:nvSpPr>
                <p:cNvPr id="325" name="未知">
                  <a:extLst>
                    <a:ext uri="{FF2B5EF4-FFF2-40B4-BE49-F238E27FC236}">
                      <a16:creationId xmlns:a16="http://schemas.microsoft.com/office/drawing/2014/main" id="{44BE72BC-39F5-91F9-BF6B-8117DE360159}"/>
                    </a:ext>
                  </a:extLst>
                </p:cNvPr>
                <p:cNvSpPr/>
                <p:nvPr/>
              </p:nvSpPr>
              <p:spPr bwMode="auto">
                <a:xfrm>
                  <a:off x="35" y="-1"/>
                  <a:ext cx="142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26" name="未知">
                  <a:extLst>
                    <a:ext uri="{FF2B5EF4-FFF2-40B4-BE49-F238E27FC236}">
                      <a16:creationId xmlns:a16="http://schemas.microsoft.com/office/drawing/2014/main" id="{53813D5B-9818-542C-C877-35076AF328ED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7"/>
                  <a:ext cx="173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</p:grpSp>
        <p:sp>
          <p:nvSpPr>
            <p:cNvPr id="38" name="Rectangle 294">
              <a:extLst>
                <a:ext uri="{FF2B5EF4-FFF2-40B4-BE49-F238E27FC236}">
                  <a16:creationId xmlns:a16="http://schemas.microsoft.com/office/drawing/2014/main" id="{1D36D4B7-981B-8382-43C3-CAD2D9F8A306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1678" y="17"/>
              <a:ext cx="455" cy="686"/>
            </a:xfrm>
            <a:prstGeom prst="rect">
              <a:avLst/>
            </a:prstGeom>
            <a:solidFill>
              <a:schemeClr val="bg1">
                <a:alpha val="39999"/>
              </a:schemeClr>
            </a:soli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grpSp>
          <p:nvGrpSpPr>
            <p:cNvPr id="39" name="Group 295">
              <a:extLst>
                <a:ext uri="{FF2B5EF4-FFF2-40B4-BE49-F238E27FC236}">
                  <a16:creationId xmlns:a16="http://schemas.microsoft.com/office/drawing/2014/main" id="{4110CA80-5F74-8666-0164-F40255BD7DEB}"/>
                </a:ext>
              </a:extLst>
            </p:cNvPr>
            <p:cNvGrpSpPr/>
            <p:nvPr userDrawn="1"/>
          </p:nvGrpSpPr>
          <p:grpSpPr>
            <a:xfrm>
              <a:off x="318" y="17"/>
              <a:ext cx="350" cy="1773"/>
              <a:chExt cx="416" cy="2750"/>
            </a:xfrm>
          </p:grpSpPr>
          <p:grpSp>
            <p:nvGrpSpPr>
              <p:cNvPr id="280" name="Group 296">
                <a:extLst>
                  <a:ext uri="{FF2B5EF4-FFF2-40B4-BE49-F238E27FC236}">
                    <a16:creationId xmlns:a16="http://schemas.microsoft.com/office/drawing/2014/main" id="{FBE7CEBB-DBBA-87F4-1D2B-B46942B6C13C}"/>
                  </a:ext>
                </a:extLst>
              </p:cNvPr>
              <p:cNvGrpSpPr/>
              <p:nvPr/>
            </p:nvGrpSpPr>
            <p:grpSpPr>
              <a:xfrm rot="1368130">
                <a:off x="23" y="0"/>
                <a:ext cx="229" cy="242"/>
                <a:chExt cx="229" cy="242"/>
              </a:xfrm>
            </p:grpSpPr>
            <p:sp>
              <p:nvSpPr>
                <p:cNvPr id="318" name="未知">
                  <a:extLst>
                    <a:ext uri="{FF2B5EF4-FFF2-40B4-BE49-F238E27FC236}">
                      <a16:creationId xmlns:a16="http://schemas.microsoft.com/office/drawing/2014/main" id="{9A1A8D15-6467-59B5-EFF6-D8401CF8BEC9}"/>
                    </a:ext>
                  </a:extLst>
                </p:cNvPr>
                <p:cNvSpPr/>
                <p:nvPr/>
              </p:nvSpPr>
              <p:spPr bwMode="auto">
                <a:xfrm>
                  <a:off x="31" y="-1"/>
                  <a:ext cx="144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19" name="未知">
                  <a:extLst>
                    <a:ext uri="{FF2B5EF4-FFF2-40B4-BE49-F238E27FC236}">
                      <a16:creationId xmlns:a16="http://schemas.microsoft.com/office/drawing/2014/main" id="{0D97D5F5-496B-2D66-7590-CBC7307D6407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8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rgbClr val="85B400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sp>
            <p:nvSpPr>
              <p:cNvPr id="281" name="AutoShape 299">
                <a:extLst>
                  <a:ext uri="{FF2B5EF4-FFF2-40B4-BE49-F238E27FC236}">
                    <a16:creationId xmlns:a16="http://schemas.microsoft.com/office/drawing/2014/main" id="{31DEC82E-2C5D-370D-6D32-2CD10AD9B0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7" y="0"/>
                <a:ext cx="24" cy="2657"/>
              </a:xfrm>
              <a:custGeom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chemeClr val="folHlink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282" name="Group 300">
                <a:extLst>
                  <a:ext uri="{FF2B5EF4-FFF2-40B4-BE49-F238E27FC236}">
                    <a16:creationId xmlns:a16="http://schemas.microsoft.com/office/drawing/2014/main" id="{D24CE91B-38E6-9697-145C-104071FF8B7C}"/>
                  </a:ext>
                </a:extLst>
              </p:cNvPr>
              <p:cNvGrpSpPr/>
              <p:nvPr/>
            </p:nvGrpSpPr>
            <p:grpSpPr>
              <a:xfrm rot="-3920841">
                <a:off x="173" y="211"/>
                <a:ext cx="229" cy="242"/>
                <a:chExt cx="229" cy="242"/>
              </a:xfrm>
            </p:grpSpPr>
            <p:sp>
              <p:nvSpPr>
                <p:cNvPr id="316" name="未知">
                  <a:extLst>
                    <a:ext uri="{FF2B5EF4-FFF2-40B4-BE49-F238E27FC236}">
                      <a16:creationId xmlns:a16="http://schemas.microsoft.com/office/drawing/2014/main" id="{4A6484AC-201D-BC97-46FD-25353B6C7C35}"/>
                    </a:ext>
                  </a:extLst>
                </p:cNvPr>
                <p:cNvSpPr/>
                <p:nvPr/>
              </p:nvSpPr>
              <p:spPr bwMode="auto">
                <a:xfrm>
                  <a:off x="32" y="1"/>
                  <a:ext cx="143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17" name="未知">
                  <a:extLst>
                    <a:ext uri="{FF2B5EF4-FFF2-40B4-BE49-F238E27FC236}">
                      <a16:creationId xmlns:a16="http://schemas.microsoft.com/office/drawing/2014/main" id="{D1391289-9F72-BBAE-DB3D-42C3D0D9A1D9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8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83" name="Group 303">
                <a:extLst>
                  <a:ext uri="{FF2B5EF4-FFF2-40B4-BE49-F238E27FC236}">
                    <a16:creationId xmlns:a16="http://schemas.microsoft.com/office/drawing/2014/main" id="{00A992CB-3012-84B4-B12F-B0C1F84B1A8A}"/>
                  </a:ext>
                </a:extLst>
              </p:cNvPr>
              <p:cNvGrpSpPr/>
              <p:nvPr/>
            </p:nvGrpSpPr>
            <p:grpSpPr>
              <a:xfrm rot="801070">
                <a:off x="71" y="1349"/>
                <a:ext cx="207" cy="181"/>
                <a:chExt cx="229" cy="242"/>
              </a:xfrm>
            </p:grpSpPr>
            <p:sp>
              <p:nvSpPr>
                <p:cNvPr id="314" name="未知">
                  <a:extLst>
                    <a:ext uri="{FF2B5EF4-FFF2-40B4-BE49-F238E27FC236}">
                      <a16:creationId xmlns:a16="http://schemas.microsoft.com/office/drawing/2014/main" id="{C91D416B-3604-F565-716F-5934874F24D1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4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15" name="未知">
                  <a:extLst>
                    <a:ext uri="{FF2B5EF4-FFF2-40B4-BE49-F238E27FC236}">
                      <a16:creationId xmlns:a16="http://schemas.microsoft.com/office/drawing/2014/main" id="{F52539B9-93EF-090F-0EE4-F2A39FD96F4C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5" y="7"/>
                  <a:ext cx="177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84" name="Group 306">
                <a:extLst>
                  <a:ext uri="{FF2B5EF4-FFF2-40B4-BE49-F238E27FC236}">
                    <a16:creationId xmlns:a16="http://schemas.microsoft.com/office/drawing/2014/main" id="{D7CD3514-5365-E5BF-0FB1-343D8E820ECC}"/>
                  </a:ext>
                </a:extLst>
              </p:cNvPr>
              <p:cNvGrpSpPr/>
              <p:nvPr/>
            </p:nvGrpSpPr>
            <p:grpSpPr>
              <a:xfrm rot="1368130">
                <a:off x="23" y="777"/>
                <a:ext cx="229" cy="204"/>
                <a:chExt cx="229" cy="242"/>
              </a:xfrm>
            </p:grpSpPr>
            <p:sp>
              <p:nvSpPr>
                <p:cNvPr id="312" name="未知">
                  <a:extLst>
                    <a:ext uri="{FF2B5EF4-FFF2-40B4-BE49-F238E27FC236}">
                      <a16:creationId xmlns:a16="http://schemas.microsoft.com/office/drawing/2014/main" id="{02FFE3A0-729C-6C1E-726E-8F407399263E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4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13" name="未知">
                  <a:extLst>
                    <a:ext uri="{FF2B5EF4-FFF2-40B4-BE49-F238E27FC236}">
                      <a16:creationId xmlns:a16="http://schemas.microsoft.com/office/drawing/2014/main" id="{32923CA8-2246-E0F6-0640-80702FD15A6D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8"/>
                  <a:ext cx="175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85" name="Group 309">
                <a:extLst>
                  <a:ext uri="{FF2B5EF4-FFF2-40B4-BE49-F238E27FC236}">
                    <a16:creationId xmlns:a16="http://schemas.microsoft.com/office/drawing/2014/main" id="{173D9524-0B7F-0673-BAC5-84C14AF25775}"/>
                  </a:ext>
                </a:extLst>
              </p:cNvPr>
              <p:cNvGrpSpPr/>
              <p:nvPr/>
            </p:nvGrpSpPr>
            <p:grpSpPr>
              <a:xfrm rot="1368130">
                <a:off x="0" y="362"/>
                <a:ext cx="251" cy="242"/>
                <a:chExt cx="229" cy="242"/>
              </a:xfrm>
            </p:grpSpPr>
            <p:sp>
              <p:nvSpPr>
                <p:cNvPr id="310" name="未知">
                  <a:extLst>
                    <a:ext uri="{FF2B5EF4-FFF2-40B4-BE49-F238E27FC236}">
                      <a16:creationId xmlns:a16="http://schemas.microsoft.com/office/drawing/2014/main" id="{CA551844-AD85-216A-8CD8-B3C144F6DC2D}"/>
                    </a:ext>
                  </a:extLst>
                </p:cNvPr>
                <p:cNvSpPr/>
                <p:nvPr/>
              </p:nvSpPr>
              <p:spPr bwMode="auto">
                <a:xfrm>
                  <a:off x="31" y="0"/>
                  <a:ext cx="144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11" name="未知">
                  <a:extLst>
                    <a:ext uri="{FF2B5EF4-FFF2-40B4-BE49-F238E27FC236}">
                      <a16:creationId xmlns:a16="http://schemas.microsoft.com/office/drawing/2014/main" id="{DDB8CAA4-E82A-DCB3-2C34-80CDA6CE7A87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7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86" name="Group 312">
                <a:extLst>
                  <a:ext uri="{FF2B5EF4-FFF2-40B4-BE49-F238E27FC236}">
                    <a16:creationId xmlns:a16="http://schemas.microsoft.com/office/drawing/2014/main" id="{1BAC13D1-A490-CC36-E549-3DA01AEC17FC}"/>
                  </a:ext>
                </a:extLst>
              </p:cNvPr>
              <p:cNvGrpSpPr/>
              <p:nvPr/>
            </p:nvGrpSpPr>
            <p:grpSpPr>
              <a:xfrm rot="-3920841">
                <a:off x="173" y="506"/>
                <a:ext cx="229" cy="242"/>
                <a:chExt cx="229" cy="242"/>
              </a:xfrm>
            </p:grpSpPr>
            <p:sp>
              <p:nvSpPr>
                <p:cNvPr id="308" name="未知">
                  <a:extLst>
                    <a:ext uri="{FF2B5EF4-FFF2-40B4-BE49-F238E27FC236}">
                      <a16:creationId xmlns:a16="http://schemas.microsoft.com/office/drawing/2014/main" id="{0AE577B8-297D-FDDB-8A00-E9690C46525A}"/>
                    </a:ext>
                  </a:extLst>
                </p:cNvPr>
                <p:cNvSpPr/>
                <p:nvPr/>
              </p:nvSpPr>
              <p:spPr bwMode="auto">
                <a:xfrm>
                  <a:off x="33" y="0"/>
                  <a:ext cx="143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09" name="未知">
                  <a:extLst>
                    <a:ext uri="{FF2B5EF4-FFF2-40B4-BE49-F238E27FC236}">
                      <a16:creationId xmlns:a16="http://schemas.microsoft.com/office/drawing/2014/main" id="{F1DFB059-B3B1-5964-369C-C6FDB8D302A6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9" y="7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87" name="Group 315">
                <a:extLst>
                  <a:ext uri="{FF2B5EF4-FFF2-40B4-BE49-F238E27FC236}">
                    <a16:creationId xmlns:a16="http://schemas.microsoft.com/office/drawing/2014/main" id="{3ACA14DD-5631-D516-5022-C45AC6586F68}"/>
                  </a:ext>
                </a:extLst>
              </p:cNvPr>
              <p:cNvGrpSpPr/>
              <p:nvPr/>
            </p:nvGrpSpPr>
            <p:grpSpPr>
              <a:xfrm rot="-3920841">
                <a:off x="188" y="1012"/>
                <a:ext cx="229" cy="227"/>
                <a:chExt cx="229" cy="242"/>
              </a:xfrm>
            </p:grpSpPr>
            <p:sp>
              <p:nvSpPr>
                <p:cNvPr id="306" name="未知">
                  <a:extLst>
                    <a:ext uri="{FF2B5EF4-FFF2-40B4-BE49-F238E27FC236}">
                      <a16:creationId xmlns:a16="http://schemas.microsoft.com/office/drawing/2014/main" id="{AB918104-3050-3853-A647-3A267EF23C2A}"/>
                    </a:ext>
                  </a:extLst>
                </p:cNvPr>
                <p:cNvSpPr/>
                <p:nvPr/>
              </p:nvSpPr>
              <p:spPr bwMode="auto">
                <a:xfrm>
                  <a:off x="32" y="1"/>
                  <a:ext cx="143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07" name="未知">
                  <a:extLst>
                    <a:ext uri="{FF2B5EF4-FFF2-40B4-BE49-F238E27FC236}">
                      <a16:creationId xmlns:a16="http://schemas.microsoft.com/office/drawing/2014/main" id="{FC3F8433-5133-5DBD-86E1-FA3C84122821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9" y="8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88" name="Group 318">
                <a:extLst>
                  <a:ext uri="{FF2B5EF4-FFF2-40B4-BE49-F238E27FC236}">
                    <a16:creationId xmlns:a16="http://schemas.microsoft.com/office/drawing/2014/main" id="{6994A784-835B-D53B-B8DC-7203C0215822}"/>
                  </a:ext>
                </a:extLst>
              </p:cNvPr>
              <p:cNvGrpSpPr/>
              <p:nvPr/>
            </p:nvGrpSpPr>
            <p:grpSpPr>
              <a:xfrm rot="-3920841">
                <a:off x="157" y="1527"/>
                <a:ext cx="229" cy="159"/>
                <a:chExt cx="229" cy="242"/>
              </a:xfrm>
            </p:grpSpPr>
            <p:sp>
              <p:nvSpPr>
                <p:cNvPr id="304" name="未知">
                  <a:extLst>
                    <a:ext uri="{FF2B5EF4-FFF2-40B4-BE49-F238E27FC236}">
                      <a16:creationId xmlns:a16="http://schemas.microsoft.com/office/drawing/2014/main" id="{5E068D0E-BA2C-FC00-12E5-186C793BCE1D}"/>
                    </a:ext>
                  </a:extLst>
                </p:cNvPr>
                <p:cNvSpPr/>
                <p:nvPr/>
              </p:nvSpPr>
              <p:spPr bwMode="auto">
                <a:xfrm>
                  <a:off x="33" y="0"/>
                  <a:ext cx="143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05" name="未知">
                  <a:extLst>
                    <a:ext uri="{FF2B5EF4-FFF2-40B4-BE49-F238E27FC236}">
                      <a16:creationId xmlns:a16="http://schemas.microsoft.com/office/drawing/2014/main" id="{A3D91A43-10B3-BD08-9E2C-F46E9E3874F4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9" y="6"/>
                  <a:ext cx="172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89" name="Group 321">
                <a:extLst>
                  <a:ext uri="{FF2B5EF4-FFF2-40B4-BE49-F238E27FC236}">
                    <a16:creationId xmlns:a16="http://schemas.microsoft.com/office/drawing/2014/main" id="{F7DDF35F-4439-B83A-6182-02C64CA3D4B6}"/>
                  </a:ext>
                </a:extLst>
              </p:cNvPr>
              <p:cNvGrpSpPr/>
              <p:nvPr/>
            </p:nvGrpSpPr>
            <p:grpSpPr>
              <a:xfrm rot="-4306443">
                <a:off x="154" y="2067"/>
                <a:ext cx="229" cy="159"/>
                <a:chExt cx="229" cy="242"/>
              </a:xfrm>
            </p:grpSpPr>
            <p:sp>
              <p:nvSpPr>
                <p:cNvPr id="302" name="未知">
                  <a:extLst>
                    <a:ext uri="{FF2B5EF4-FFF2-40B4-BE49-F238E27FC236}">
                      <a16:creationId xmlns:a16="http://schemas.microsoft.com/office/drawing/2014/main" id="{5E4C0967-840F-F379-1814-8425334211B4}"/>
                    </a:ext>
                  </a:extLst>
                </p:cNvPr>
                <p:cNvSpPr/>
                <p:nvPr/>
              </p:nvSpPr>
              <p:spPr bwMode="auto">
                <a:xfrm>
                  <a:off x="35" y="0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03" name="未知">
                  <a:extLst>
                    <a:ext uri="{FF2B5EF4-FFF2-40B4-BE49-F238E27FC236}">
                      <a16:creationId xmlns:a16="http://schemas.microsoft.com/office/drawing/2014/main" id="{7B2DE39A-B5C3-715F-C216-026DB0A73C26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9" y="6"/>
                  <a:ext cx="172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90" name="Group 324">
                <a:extLst>
                  <a:ext uri="{FF2B5EF4-FFF2-40B4-BE49-F238E27FC236}">
                    <a16:creationId xmlns:a16="http://schemas.microsoft.com/office/drawing/2014/main" id="{E5CAB81A-BB39-A2A6-F7E2-B7AC96EE1A46}"/>
                  </a:ext>
                </a:extLst>
              </p:cNvPr>
              <p:cNvGrpSpPr/>
              <p:nvPr/>
            </p:nvGrpSpPr>
            <p:grpSpPr>
              <a:xfrm rot="801070">
                <a:off x="46" y="1797"/>
                <a:ext cx="207" cy="181"/>
                <a:chExt cx="229" cy="242"/>
              </a:xfrm>
            </p:grpSpPr>
            <p:sp>
              <p:nvSpPr>
                <p:cNvPr id="300" name="未知">
                  <a:extLst>
                    <a:ext uri="{FF2B5EF4-FFF2-40B4-BE49-F238E27FC236}">
                      <a16:creationId xmlns:a16="http://schemas.microsoft.com/office/drawing/2014/main" id="{BDD92EE4-C455-16EC-1F0A-FF833CE0D65B}"/>
                    </a:ext>
                  </a:extLst>
                </p:cNvPr>
                <p:cNvSpPr/>
                <p:nvPr/>
              </p:nvSpPr>
              <p:spPr bwMode="auto">
                <a:xfrm>
                  <a:off x="32" y="-2"/>
                  <a:ext cx="144" cy="243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301" name="未知">
                  <a:extLst>
                    <a:ext uri="{FF2B5EF4-FFF2-40B4-BE49-F238E27FC236}">
                      <a16:creationId xmlns:a16="http://schemas.microsoft.com/office/drawing/2014/main" id="{8204E9C4-9CA7-8F02-9022-14DFBF2A252F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5" y="7"/>
                  <a:ext cx="177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91" name="Group 327">
                <a:extLst>
                  <a:ext uri="{FF2B5EF4-FFF2-40B4-BE49-F238E27FC236}">
                    <a16:creationId xmlns:a16="http://schemas.microsoft.com/office/drawing/2014/main" id="{D402E7D7-913F-C3A7-4E32-80AECBEFF7D1}"/>
                  </a:ext>
                </a:extLst>
              </p:cNvPr>
              <p:cNvGrpSpPr/>
              <p:nvPr/>
            </p:nvGrpSpPr>
            <p:grpSpPr>
              <a:xfrm rot="801070">
                <a:off x="46" y="2296"/>
                <a:ext cx="207" cy="181"/>
                <a:chExt cx="229" cy="242"/>
              </a:xfrm>
            </p:grpSpPr>
            <p:sp>
              <p:nvSpPr>
                <p:cNvPr id="298" name="未知">
                  <a:extLst>
                    <a:ext uri="{FF2B5EF4-FFF2-40B4-BE49-F238E27FC236}">
                      <a16:creationId xmlns:a16="http://schemas.microsoft.com/office/drawing/2014/main" id="{59197A3A-EFBB-1395-C221-A6782EEA52A7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4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99" name="未知">
                  <a:extLst>
                    <a:ext uri="{FF2B5EF4-FFF2-40B4-BE49-F238E27FC236}">
                      <a16:creationId xmlns:a16="http://schemas.microsoft.com/office/drawing/2014/main" id="{3329F2FF-154E-7220-2624-EF95A055414D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6"/>
                  <a:ext cx="175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92" name="Group 330">
                <a:extLst>
                  <a:ext uri="{FF2B5EF4-FFF2-40B4-BE49-F238E27FC236}">
                    <a16:creationId xmlns:a16="http://schemas.microsoft.com/office/drawing/2014/main" id="{1B9D0F09-2054-15FE-7BF4-8F95EC91CC2A}"/>
                  </a:ext>
                </a:extLst>
              </p:cNvPr>
              <p:cNvGrpSpPr/>
              <p:nvPr/>
            </p:nvGrpSpPr>
            <p:grpSpPr>
              <a:xfrm rot="-1941087">
                <a:off x="136" y="2614"/>
                <a:ext cx="184" cy="136"/>
                <a:chExt cx="229" cy="242"/>
              </a:xfrm>
            </p:grpSpPr>
            <p:sp>
              <p:nvSpPr>
                <p:cNvPr id="296" name="未知">
                  <a:extLst>
                    <a:ext uri="{FF2B5EF4-FFF2-40B4-BE49-F238E27FC236}">
                      <a16:creationId xmlns:a16="http://schemas.microsoft.com/office/drawing/2014/main" id="{89C88BF8-2DAF-84AE-6F50-B1000E11AA98}"/>
                    </a:ext>
                  </a:extLst>
                </p:cNvPr>
                <p:cNvSpPr/>
                <p:nvPr/>
              </p:nvSpPr>
              <p:spPr bwMode="auto">
                <a:xfrm>
                  <a:off x="34" y="-2"/>
                  <a:ext cx="142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97" name="未知">
                  <a:extLst>
                    <a:ext uri="{FF2B5EF4-FFF2-40B4-BE49-F238E27FC236}">
                      <a16:creationId xmlns:a16="http://schemas.microsoft.com/office/drawing/2014/main" id="{94EDE404-0AE6-C598-0FCE-F4010F0D5027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7"/>
                  <a:ext cx="172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93" name="Group 333">
                <a:extLst>
                  <a:ext uri="{FF2B5EF4-FFF2-40B4-BE49-F238E27FC236}">
                    <a16:creationId xmlns:a16="http://schemas.microsoft.com/office/drawing/2014/main" id="{E44AF079-D4F8-A646-31F4-8B9383D752B2}"/>
                  </a:ext>
                </a:extLst>
              </p:cNvPr>
              <p:cNvGrpSpPr/>
              <p:nvPr/>
            </p:nvGrpSpPr>
            <p:grpSpPr>
              <a:xfrm rot="-4994473">
                <a:off x="187" y="2418"/>
                <a:ext cx="207" cy="157"/>
                <a:chExt cx="229" cy="242"/>
              </a:xfrm>
            </p:grpSpPr>
            <p:sp>
              <p:nvSpPr>
                <p:cNvPr id="294" name="未知">
                  <a:extLst>
                    <a:ext uri="{FF2B5EF4-FFF2-40B4-BE49-F238E27FC236}">
                      <a16:creationId xmlns:a16="http://schemas.microsoft.com/office/drawing/2014/main" id="{9BD9202B-454A-A72B-96B1-8AC39EF25641}"/>
                    </a:ext>
                  </a:extLst>
                </p:cNvPr>
                <p:cNvSpPr/>
                <p:nvPr/>
              </p:nvSpPr>
              <p:spPr bwMode="auto">
                <a:xfrm>
                  <a:off x="34" y="0"/>
                  <a:ext cx="145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95" name="未知">
                  <a:extLst>
                    <a:ext uri="{FF2B5EF4-FFF2-40B4-BE49-F238E27FC236}">
                      <a16:creationId xmlns:a16="http://schemas.microsoft.com/office/drawing/2014/main" id="{BDFAF4D4-ABF0-5ED0-54CD-6AB2481E91BB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7"/>
                  <a:ext cx="174" cy="23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</p:grpSp>
        <p:sp>
          <p:nvSpPr>
            <p:cNvPr id="40" name="Rectangle 336">
              <a:extLst>
                <a:ext uri="{FF2B5EF4-FFF2-40B4-BE49-F238E27FC236}">
                  <a16:creationId xmlns:a16="http://schemas.microsoft.com/office/drawing/2014/main" id="{48CC2739-0116-768D-AFC5-917BD8163278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294" y="17"/>
              <a:ext cx="386" cy="1933"/>
            </a:xfrm>
            <a:prstGeom prst="rect">
              <a:avLst/>
            </a:prstGeom>
            <a:solidFill>
              <a:schemeClr val="bg1">
                <a:alpha val="39999"/>
              </a:schemeClr>
            </a:soli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grpSp>
          <p:nvGrpSpPr>
            <p:cNvPr id="41" name="Group 337">
              <a:extLst>
                <a:ext uri="{FF2B5EF4-FFF2-40B4-BE49-F238E27FC236}">
                  <a16:creationId xmlns:a16="http://schemas.microsoft.com/office/drawing/2014/main" id="{137E29AC-55F4-9029-BE99-BD062AF10872}"/>
                </a:ext>
              </a:extLst>
            </p:cNvPr>
            <p:cNvGrpSpPr/>
            <p:nvPr userDrawn="1"/>
          </p:nvGrpSpPr>
          <p:grpSpPr>
            <a:xfrm>
              <a:off x="23" y="17"/>
              <a:ext cx="269" cy="850"/>
              <a:chExt cx="269" cy="850"/>
            </a:xfrm>
          </p:grpSpPr>
          <p:sp>
            <p:nvSpPr>
              <p:cNvPr id="264" name="AutoShape 338">
                <a:extLst>
                  <a:ext uri="{FF2B5EF4-FFF2-40B4-BE49-F238E27FC236}">
                    <a16:creationId xmlns:a16="http://schemas.microsoft.com/office/drawing/2014/main" id="{AFB9AA3A-3AB8-8F0B-4C4D-DC6A74BC31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2" y="0"/>
                <a:ext cx="22" cy="763"/>
              </a:xfrm>
              <a:custGeom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chemeClr val="folHlink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265" name="Group 339">
                <a:extLst>
                  <a:ext uri="{FF2B5EF4-FFF2-40B4-BE49-F238E27FC236}">
                    <a16:creationId xmlns:a16="http://schemas.microsoft.com/office/drawing/2014/main" id="{C2ED61FD-5BAC-AE3B-E7DE-8EE36F858C45}"/>
                  </a:ext>
                </a:extLst>
              </p:cNvPr>
              <p:cNvGrpSpPr/>
              <p:nvPr/>
            </p:nvGrpSpPr>
            <p:grpSpPr>
              <a:xfrm rot="-4306443">
                <a:off x="111" y="362"/>
                <a:ext cx="146" cy="134"/>
                <a:chExt cx="229" cy="242"/>
              </a:xfrm>
            </p:grpSpPr>
            <p:sp>
              <p:nvSpPr>
                <p:cNvPr id="278" name="未知">
                  <a:extLst>
                    <a:ext uri="{FF2B5EF4-FFF2-40B4-BE49-F238E27FC236}">
                      <a16:creationId xmlns:a16="http://schemas.microsoft.com/office/drawing/2014/main" id="{BE20FB1A-A094-A694-86BD-969AEF3D45FB}"/>
                    </a:ext>
                  </a:extLst>
                </p:cNvPr>
                <p:cNvSpPr/>
                <p:nvPr/>
              </p:nvSpPr>
              <p:spPr bwMode="auto">
                <a:xfrm>
                  <a:off x="32" y="-1"/>
                  <a:ext cx="145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79" name="未知">
                  <a:extLst>
                    <a:ext uri="{FF2B5EF4-FFF2-40B4-BE49-F238E27FC236}">
                      <a16:creationId xmlns:a16="http://schemas.microsoft.com/office/drawing/2014/main" id="{8936A3AC-FE70-FFD7-8ACA-545EFCEEB802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7"/>
                  <a:ext cx="174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66" name="Group 342">
                <a:extLst>
                  <a:ext uri="{FF2B5EF4-FFF2-40B4-BE49-F238E27FC236}">
                    <a16:creationId xmlns:a16="http://schemas.microsoft.com/office/drawing/2014/main" id="{BAC4F935-C331-D111-1BAA-D43C7D809C67}"/>
                  </a:ext>
                </a:extLst>
              </p:cNvPr>
              <p:cNvGrpSpPr/>
              <p:nvPr/>
            </p:nvGrpSpPr>
            <p:grpSpPr>
              <a:xfrm rot="801070">
                <a:off x="0" y="207"/>
                <a:ext cx="173" cy="117"/>
                <a:chExt cx="229" cy="242"/>
              </a:xfrm>
            </p:grpSpPr>
            <p:sp>
              <p:nvSpPr>
                <p:cNvPr id="276" name="未知">
                  <a:extLst>
                    <a:ext uri="{FF2B5EF4-FFF2-40B4-BE49-F238E27FC236}">
                      <a16:creationId xmlns:a16="http://schemas.microsoft.com/office/drawing/2014/main" id="{7F22995F-39EA-C152-CBBE-414063D97CF1}"/>
                    </a:ext>
                  </a:extLst>
                </p:cNvPr>
                <p:cNvSpPr/>
                <p:nvPr/>
              </p:nvSpPr>
              <p:spPr bwMode="auto">
                <a:xfrm>
                  <a:off x="32" y="1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77" name="未知">
                  <a:extLst>
                    <a:ext uri="{FF2B5EF4-FFF2-40B4-BE49-F238E27FC236}">
                      <a16:creationId xmlns:a16="http://schemas.microsoft.com/office/drawing/2014/main" id="{3600B150-B819-2EC3-D8B3-A0597E58D960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7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67" name="Group 345">
                <a:extLst>
                  <a:ext uri="{FF2B5EF4-FFF2-40B4-BE49-F238E27FC236}">
                    <a16:creationId xmlns:a16="http://schemas.microsoft.com/office/drawing/2014/main" id="{92A922E3-9526-A871-8221-8101AA742542}"/>
                  </a:ext>
                </a:extLst>
              </p:cNvPr>
              <p:cNvGrpSpPr/>
              <p:nvPr/>
            </p:nvGrpSpPr>
            <p:grpSpPr>
              <a:xfrm rot="801070">
                <a:off x="0" y="529"/>
                <a:ext cx="173" cy="117"/>
                <a:chExt cx="229" cy="242"/>
              </a:xfrm>
            </p:grpSpPr>
            <p:sp>
              <p:nvSpPr>
                <p:cNvPr id="274" name="未知">
                  <a:extLst>
                    <a:ext uri="{FF2B5EF4-FFF2-40B4-BE49-F238E27FC236}">
                      <a16:creationId xmlns:a16="http://schemas.microsoft.com/office/drawing/2014/main" id="{895DE442-732D-54B7-8EE4-A61D082F8423}"/>
                    </a:ext>
                  </a:extLst>
                </p:cNvPr>
                <p:cNvSpPr/>
                <p:nvPr/>
              </p:nvSpPr>
              <p:spPr bwMode="auto">
                <a:xfrm>
                  <a:off x="32" y="1"/>
                  <a:ext cx="145" cy="241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75" name="未知">
                  <a:extLst>
                    <a:ext uri="{FF2B5EF4-FFF2-40B4-BE49-F238E27FC236}">
                      <a16:creationId xmlns:a16="http://schemas.microsoft.com/office/drawing/2014/main" id="{7F6565EE-B4E4-D536-5A28-4361A4888463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6" y="7"/>
                  <a:ext cx="174" cy="229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68" name="Group 348">
                <a:extLst>
                  <a:ext uri="{FF2B5EF4-FFF2-40B4-BE49-F238E27FC236}">
                    <a16:creationId xmlns:a16="http://schemas.microsoft.com/office/drawing/2014/main" id="{DE0E7518-A1E0-3A09-A054-E444782FE719}"/>
                  </a:ext>
                </a:extLst>
              </p:cNvPr>
              <p:cNvGrpSpPr/>
              <p:nvPr/>
            </p:nvGrpSpPr>
            <p:grpSpPr>
              <a:xfrm rot="-3120000">
                <a:off x="65" y="729"/>
                <a:ext cx="154" cy="88"/>
                <a:chExt cx="229" cy="242"/>
              </a:xfrm>
            </p:grpSpPr>
            <p:sp>
              <p:nvSpPr>
                <p:cNvPr id="272" name="未知">
                  <a:extLst>
                    <a:ext uri="{FF2B5EF4-FFF2-40B4-BE49-F238E27FC236}">
                      <a16:creationId xmlns:a16="http://schemas.microsoft.com/office/drawing/2014/main" id="{9EDEBD29-DF84-D528-5AF7-DA6FAC941313}"/>
                    </a:ext>
                  </a:extLst>
                </p:cNvPr>
                <p:cNvSpPr/>
                <p:nvPr/>
              </p:nvSpPr>
              <p:spPr bwMode="auto">
                <a:xfrm>
                  <a:off x="33" y="-2"/>
                  <a:ext cx="143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73" name="未知">
                  <a:extLst>
                    <a:ext uri="{FF2B5EF4-FFF2-40B4-BE49-F238E27FC236}">
                      <a16:creationId xmlns:a16="http://schemas.microsoft.com/office/drawing/2014/main" id="{1BE48D52-257B-9DDF-D96F-95FEE07CCC72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8" y="6"/>
                  <a:ext cx="174" cy="230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69" name="Group 351">
                <a:extLst>
                  <a:ext uri="{FF2B5EF4-FFF2-40B4-BE49-F238E27FC236}">
                    <a16:creationId xmlns:a16="http://schemas.microsoft.com/office/drawing/2014/main" id="{D267A274-F4F3-C483-1631-1F695C34FBAE}"/>
                  </a:ext>
                </a:extLst>
              </p:cNvPr>
              <p:cNvGrpSpPr/>
              <p:nvPr/>
            </p:nvGrpSpPr>
            <p:grpSpPr>
              <a:xfrm rot="-4994473">
                <a:off x="136" y="588"/>
                <a:ext cx="134" cy="133"/>
                <a:chExt cx="229" cy="242"/>
              </a:xfrm>
            </p:grpSpPr>
            <p:sp>
              <p:nvSpPr>
                <p:cNvPr id="270" name="未知">
                  <a:extLst>
                    <a:ext uri="{FF2B5EF4-FFF2-40B4-BE49-F238E27FC236}">
                      <a16:creationId xmlns:a16="http://schemas.microsoft.com/office/drawing/2014/main" id="{A7FED593-25FA-AC7A-1675-388F33A8D0E5}"/>
                    </a:ext>
                  </a:extLst>
                </p:cNvPr>
                <p:cNvSpPr/>
                <p:nvPr/>
              </p:nvSpPr>
              <p:spPr bwMode="auto">
                <a:xfrm>
                  <a:off x="33" y="-1"/>
                  <a:ext cx="142" cy="242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71" name="未知">
                  <a:extLst>
                    <a:ext uri="{FF2B5EF4-FFF2-40B4-BE49-F238E27FC236}">
                      <a16:creationId xmlns:a16="http://schemas.microsoft.com/office/drawing/2014/main" id="{ABC458A2-9DC7-4F1A-3569-4F855266D26E}"/>
                    </a:ext>
                  </a:extLst>
                </p:cNvPr>
                <p:cNvSpPr/>
                <p:nvPr/>
              </p:nvSpPr>
              <p:spPr bwMode="auto">
                <a:xfrm rot="3996341" flipH="1">
                  <a:off x="27" y="7"/>
                  <a:ext cx="173" cy="228"/>
                </a:xfrm>
                <a:custGeom>
                  <a:cxnLst>
                    <a:cxn ang="0">
                      <a:pos x="205" y="38"/>
                    </a:cxn>
                    <a:cxn ang="0">
                      <a:pos x="69" y="106"/>
                    </a:cxn>
                    <a:cxn ang="0">
                      <a:pos x="23" y="332"/>
                    </a:cxn>
                    <a:cxn ang="0">
                      <a:pos x="205" y="38"/>
                    </a:cxn>
                  </a:cxnLst>
                  <a:rect l="0" t="0" r="r" b="b"/>
                  <a:pathLst>
                    <a:path w="213" h="343">
                      <a:moveTo>
                        <a:pt x="205" y="38"/>
                      </a:moveTo>
                      <a:cubicBezTo>
                        <a:pt x="213" y="0"/>
                        <a:pt x="99" y="57"/>
                        <a:pt x="69" y="106"/>
                      </a:cubicBezTo>
                      <a:cubicBezTo>
                        <a:pt x="39" y="155"/>
                        <a:pt x="0" y="343"/>
                        <a:pt x="23" y="332"/>
                      </a:cubicBezTo>
                      <a:cubicBezTo>
                        <a:pt x="46" y="321"/>
                        <a:pt x="197" y="76"/>
                        <a:pt x="205" y="3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008000"/>
                    </a:gs>
                    <a:gs pos="100000">
                      <a:srgbClr val="336600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</p:grpSp>
        </p:grpSp>
        <p:sp>
          <p:nvSpPr>
            <p:cNvPr id="42" name="未知">
              <a:extLst>
                <a:ext uri="{FF2B5EF4-FFF2-40B4-BE49-F238E27FC236}">
                  <a16:creationId xmlns:a16="http://schemas.microsoft.com/office/drawing/2014/main" id="{F756F1B9-89AF-C131-8C8C-D0FA2F039B52}"/>
                </a:ext>
              </a:extLst>
            </p:cNvPr>
            <p:cNvSpPr/>
            <p:nvPr userDrawn="1"/>
          </p:nvSpPr>
          <p:spPr bwMode="auto">
            <a:xfrm flipH="1">
              <a:off x="0" y="22"/>
              <a:ext cx="477" cy="862"/>
            </a:xfrm>
            <a:custGeom>
              <a:cxnLst>
                <a:cxn ang="0">
                  <a:pos x="0" y="0"/>
                </a:cxn>
                <a:cxn ang="0">
                  <a:pos x="45" y="612"/>
                </a:cxn>
                <a:cxn ang="0">
                  <a:pos x="136" y="1384"/>
                </a:cxn>
                <a:cxn ang="0">
                  <a:pos x="408" y="1792"/>
                </a:cxn>
              </a:cxnLst>
              <a:rect l="0" t="0" r="r" b="b"/>
              <a:pathLst>
                <a:path w="408" h="1792">
                  <a:moveTo>
                    <a:pt x="0" y="0"/>
                  </a:moveTo>
                  <a:cubicBezTo>
                    <a:pt x="11" y="190"/>
                    <a:pt x="22" y="381"/>
                    <a:pt x="45" y="612"/>
                  </a:cubicBezTo>
                  <a:cubicBezTo>
                    <a:pt x="68" y="843"/>
                    <a:pt x="75" y="1187"/>
                    <a:pt x="136" y="1384"/>
                  </a:cubicBezTo>
                  <a:cubicBezTo>
                    <a:pt x="197" y="1581"/>
                    <a:pt x="340" y="1694"/>
                    <a:pt x="408" y="1792"/>
                  </a:cubicBezTo>
                </a:path>
              </a:pathLst>
            </a:custGeom>
            <a:noFill/>
            <a:ln w="9525" cmpd="sng">
              <a:solidFill>
                <a:srgbClr val="969696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43" name="未知">
              <a:extLst>
                <a:ext uri="{FF2B5EF4-FFF2-40B4-BE49-F238E27FC236}">
                  <a16:creationId xmlns:a16="http://schemas.microsoft.com/office/drawing/2014/main" id="{BE9F340F-D159-B418-91C2-2156C855A29C}"/>
                </a:ext>
              </a:extLst>
            </p:cNvPr>
            <p:cNvSpPr/>
            <p:nvPr userDrawn="1"/>
          </p:nvSpPr>
          <p:spPr bwMode="auto">
            <a:xfrm>
              <a:off x="567" y="22"/>
              <a:ext cx="360" cy="1297"/>
            </a:xfrm>
            <a:custGeom>
              <a:cxnLst>
                <a:cxn ang="0">
                  <a:pos x="0" y="0"/>
                </a:cxn>
                <a:cxn ang="0">
                  <a:pos x="68" y="341"/>
                </a:cxn>
                <a:cxn ang="0">
                  <a:pos x="159" y="704"/>
                </a:cxn>
                <a:cxn ang="0">
                  <a:pos x="340" y="998"/>
                </a:cxn>
                <a:cxn ang="0">
                  <a:pos x="272" y="1248"/>
                </a:cxn>
                <a:cxn ang="0">
                  <a:pos x="113" y="1293"/>
                </a:cxn>
                <a:cxn ang="0">
                  <a:pos x="45" y="1225"/>
                </a:cxn>
                <a:cxn ang="0">
                  <a:pos x="45" y="1112"/>
                </a:cxn>
                <a:cxn ang="0">
                  <a:pos x="113" y="1044"/>
                </a:cxn>
                <a:cxn ang="0">
                  <a:pos x="227" y="1044"/>
                </a:cxn>
                <a:cxn ang="0">
                  <a:pos x="272" y="1134"/>
                </a:cxn>
                <a:cxn ang="0">
                  <a:pos x="249" y="1225"/>
                </a:cxn>
                <a:cxn ang="0">
                  <a:pos x="159" y="1248"/>
                </a:cxn>
                <a:cxn ang="0">
                  <a:pos x="91" y="1202"/>
                </a:cxn>
                <a:cxn ang="0">
                  <a:pos x="91" y="1134"/>
                </a:cxn>
                <a:cxn ang="0">
                  <a:pos x="136" y="1089"/>
                </a:cxn>
                <a:cxn ang="0">
                  <a:pos x="204" y="1089"/>
                </a:cxn>
                <a:cxn ang="0">
                  <a:pos x="227" y="1157"/>
                </a:cxn>
                <a:cxn ang="0">
                  <a:pos x="181" y="1202"/>
                </a:cxn>
                <a:cxn ang="0">
                  <a:pos x="136" y="1202"/>
                </a:cxn>
              </a:cxnLst>
              <a:rect l="0" t="0" r="r" b="b"/>
              <a:pathLst>
                <a:path w="359" h="1297">
                  <a:moveTo>
                    <a:pt x="0" y="0"/>
                  </a:moveTo>
                  <a:cubicBezTo>
                    <a:pt x="21" y="112"/>
                    <a:pt x="42" y="224"/>
                    <a:pt x="68" y="341"/>
                  </a:cubicBezTo>
                  <a:cubicBezTo>
                    <a:pt x="94" y="458"/>
                    <a:pt x="114" y="595"/>
                    <a:pt x="159" y="704"/>
                  </a:cubicBezTo>
                  <a:cubicBezTo>
                    <a:pt x="204" y="813"/>
                    <a:pt x="321" y="907"/>
                    <a:pt x="340" y="998"/>
                  </a:cubicBezTo>
                  <a:cubicBezTo>
                    <a:pt x="359" y="1089"/>
                    <a:pt x="310" y="1199"/>
                    <a:pt x="272" y="1248"/>
                  </a:cubicBezTo>
                  <a:cubicBezTo>
                    <a:pt x="234" y="1297"/>
                    <a:pt x="151" y="1297"/>
                    <a:pt x="113" y="1293"/>
                  </a:cubicBezTo>
                  <a:cubicBezTo>
                    <a:pt x="75" y="1289"/>
                    <a:pt x="56" y="1255"/>
                    <a:pt x="45" y="1225"/>
                  </a:cubicBezTo>
                  <a:cubicBezTo>
                    <a:pt x="34" y="1195"/>
                    <a:pt x="34" y="1142"/>
                    <a:pt x="45" y="1112"/>
                  </a:cubicBezTo>
                  <a:cubicBezTo>
                    <a:pt x="56" y="1082"/>
                    <a:pt x="83" y="1055"/>
                    <a:pt x="113" y="1044"/>
                  </a:cubicBezTo>
                  <a:cubicBezTo>
                    <a:pt x="143" y="1033"/>
                    <a:pt x="201" y="1029"/>
                    <a:pt x="227" y="1044"/>
                  </a:cubicBezTo>
                  <a:cubicBezTo>
                    <a:pt x="253" y="1059"/>
                    <a:pt x="268" y="1104"/>
                    <a:pt x="272" y="1134"/>
                  </a:cubicBezTo>
                  <a:cubicBezTo>
                    <a:pt x="276" y="1164"/>
                    <a:pt x="268" y="1206"/>
                    <a:pt x="249" y="1225"/>
                  </a:cubicBezTo>
                  <a:cubicBezTo>
                    <a:pt x="230" y="1244"/>
                    <a:pt x="185" y="1252"/>
                    <a:pt x="159" y="1248"/>
                  </a:cubicBezTo>
                  <a:cubicBezTo>
                    <a:pt x="133" y="1244"/>
                    <a:pt x="102" y="1221"/>
                    <a:pt x="91" y="1202"/>
                  </a:cubicBezTo>
                  <a:cubicBezTo>
                    <a:pt x="80" y="1183"/>
                    <a:pt x="84" y="1153"/>
                    <a:pt x="91" y="1134"/>
                  </a:cubicBezTo>
                  <a:cubicBezTo>
                    <a:pt x="98" y="1115"/>
                    <a:pt x="117" y="1097"/>
                    <a:pt x="136" y="1089"/>
                  </a:cubicBezTo>
                  <a:cubicBezTo>
                    <a:pt x="155" y="1081"/>
                    <a:pt x="189" y="1078"/>
                    <a:pt x="204" y="1089"/>
                  </a:cubicBezTo>
                  <a:cubicBezTo>
                    <a:pt x="219" y="1100"/>
                    <a:pt x="231" y="1138"/>
                    <a:pt x="227" y="1157"/>
                  </a:cubicBezTo>
                  <a:cubicBezTo>
                    <a:pt x="223" y="1176"/>
                    <a:pt x="196" y="1195"/>
                    <a:pt x="181" y="1202"/>
                  </a:cubicBezTo>
                  <a:cubicBezTo>
                    <a:pt x="166" y="1209"/>
                    <a:pt x="147" y="1209"/>
                    <a:pt x="136" y="1202"/>
                  </a:cubicBezTo>
                </a:path>
              </a:pathLst>
            </a:custGeom>
            <a:noFill/>
            <a:ln w="15875" cap="flat" cmpd="sng">
              <a:solidFill>
                <a:srgbClr val="EAEAEA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44" name="未知">
              <a:extLst>
                <a:ext uri="{FF2B5EF4-FFF2-40B4-BE49-F238E27FC236}">
                  <a16:creationId xmlns:a16="http://schemas.microsoft.com/office/drawing/2014/main" id="{97693F9B-86DE-674B-2AD7-F5D2354DA13B}"/>
                </a:ext>
              </a:extLst>
            </p:cNvPr>
            <p:cNvSpPr/>
            <p:nvPr userDrawn="1"/>
          </p:nvSpPr>
          <p:spPr bwMode="auto">
            <a:xfrm>
              <a:off x="748" y="635"/>
              <a:ext cx="344" cy="288"/>
            </a:xfrm>
            <a:custGeom>
              <a:cxnLst>
                <a:cxn ang="0">
                  <a:pos x="0" y="132"/>
                </a:cxn>
                <a:cxn ang="0">
                  <a:pos x="136" y="268"/>
                </a:cxn>
                <a:cxn ang="0">
                  <a:pos x="295" y="246"/>
                </a:cxn>
                <a:cxn ang="0">
                  <a:pos x="340" y="132"/>
                </a:cxn>
                <a:cxn ang="0">
                  <a:pos x="317" y="19"/>
                </a:cxn>
                <a:cxn ang="0">
                  <a:pos x="227" y="19"/>
                </a:cxn>
                <a:cxn ang="0">
                  <a:pos x="159" y="64"/>
                </a:cxn>
                <a:cxn ang="0">
                  <a:pos x="159" y="178"/>
                </a:cxn>
                <a:cxn ang="0">
                  <a:pos x="204" y="223"/>
                </a:cxn>
                <a:cxn ang="0">
                  <a:pos x="272" y="223"/>
                </a:cxn>
                <a:cxn ang="0">
                  <a:pos x="295" y="155"/>
                </a:cxn>
                <a:cxn ang="0">
                  <a:pos x="295" y="87"/>
                </a:cxn>
                <a:cxn ang="0">
                  <a:pos x="227" y="64"/>
                </a:cxn>
                <a:cxn ang="0">
                  <a:pos x="204" y="132"/>
                </a:cxn>
                <a:cxn ang="0">
                  <a:pos x="249" y="155"/>
                </a:cxn>
              </a:cxnLst>
              <a:rect l="0" t="0" r="r" b="b"/>
              <a:pathLst>
                <a:path w="344" h="287">
                  <a:moveTo>
                    <a:pt x="0" y="132"/>
                  </a:moveTo>
                  <a:cubicBezTo>
                    <a:pt x="43" y="190"/>
                    <a:pt x="87" y="249"/>
                    <a:pt x="136" y="268"/>
                  </a:cubicBezTo>
                  <a:cubicBezTo>
                    <a:pt x="185" y="287"/>
                    <a:pt x="261" y="269"/>
                    <a:pt x="295" y="246"/>
                  </a:cubicBezTo>
                  <a:cubicBezTo>
                    <a:pt x="329" y="223"/>
                    <a:pt x="336" y="170"/>
                    <a:pt x="340" y="132"/>
                  </a:cubicBezTo>
                  <a:cubicBezTo>
                    <a:pt x="344" y="94"/>
                    <a:pt x="336" y="38"/>
                    <a:pt x="317" y="19"/>
                  </a:cubicBezTo>
                  <a:cubicBezTo>
                    <a:pt x="298" y="0"/>
                    <a:pt x="253" y="11"/>
                    <a:pt x="227" y="19"/>
                  </a:cubicBezTo>
                  <a:cubicBezTo>
                    <a:pt x="201" y="27"/>
                    <a:pt x="170" y="37"/>
                    <a:pt x="159" y="64"/>
                  </a:cubicBezTo>
                  <a:cubicBezTo>
                    <a:pt x="148" y="91"/>
                    <a:pt x="152" y="152"/>
                    <a:pt x="159" y="178"/>
                  </a:cubicBezTo>
                  <a:cubicBezTo>
                    <a:pt x="166" y="204"/>
                    <a:pt x="185" y="215"/>
                    <a:pt x="204" y="223"/>
                  </a:cubicBezTo>
                  <a:cubicBezTo>
                    <a:pt x="223" y="231"/>
                    <a:pt x="257" y="234"/>
                    <a:pt x="272" y="223"/>
                  </a:cubicBezTo>
                  <a:cubicBezTo>
                    <a:pt x="287" y="212"/>
                    <a:pt x="291" y="178"/>
                    <a:pt x="295" y="155"/>
                  </a:cubicBezTo>
                  <a:cubicBezTo>
                    <a:pt x="299" y="132"/>
                    <a:pt x="306" y="102"/>
                    <a:pt x="295" y="87"/>
                  </a:cubicBezTo>
                  <a:cubicBezTo>
                    <a:pt x="284" y="72"/>
                    <a:pt x="242" y="57"/>
                    <a:pt x="227" y="64"/>
                  </a:cubicBezTo>
                  <a:cubicBezTo>
                    <a:pt x="212" y="71"/>
                    <a:pt x="200" y="117"/>
                    <a:pt x="204" y="132"/>
                  </a:cubicBezTo>
                  <a:cubicBezTo>
                    <a:pt x="208" y="147"/>
                    <a:pt x="256" y="155"/>
                    <a:pt x="249" y="155"/>
                  </a:cubicBezTo>
                </a:path>
              </a:pathLst>
            </a:custGeom>
            <a:noFill/>
            <a:ln w="15875" cap="flat" cmpd="sng">
              <a:solidFill>
                <a:srgbClr val="EAEAEA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45" name="未知">
              <a:extLst>
                <a:ext uri="{FF2B5EF4-FFF2-40B4-BE49-F238E27FC236}">
                  <a16:creationId xmlns:a16="http://schemas.microsoft.com/office/drawing/2014/main" id="{A6D9BEF3-7613-592D-BB17-128C7A783D52}"/>
                </a:ext>
              </a:extLst>
            </p:cNvPr>
            <p:cNvSpPr/>
            <p:nvPr userDrawn="1"/>
          </p:nvSpPr>
          <p:spPr bwMode="auto">
            <a:xfrm>
              <a:off x="998" y="22"/>
              <a:ext cx="227" cy="341"/>
            </a:xfrm>
            <a:custGeom>
              <a:cxnLst>
                <a:cxn ang="0">
                  <a:pos x="45" y="0"/>
                </a:cxn>
                <a:cxn ang="0">
                  <a:pos x="23" y="137"/>
                </a:cxn>
                <a:cxn ang="0">
                  <a:pos x="0" y="295"/>
                </a:cxn>
                <a:cxn ang="0">
                  <a:pos x="23" y="431"/>
                </a:cxn>
                <a:cxn ang="0">
                  <a:pos x="113" y="499"/>
                </a:cxn>
                <a:cxn ang="0">
                  <a:pos x="272" y="477"/>
                </a:cxn>
                <a:cxn ang="0">
                  <a:pos x="340" y="341"/>
                </a:cxn>
                <a:cxn ang="0">
                  <a:pos x="295" y="205"/>
                </a:cxn>
                <a:cxn ang="0">
                  <a:pos x="136" y="159"/>
                </a:cxn>
                <a:cxn ang="0">
                  <a:pos x="68" y="250"/>
                </a:cxn>
                <a:cxn ang="0">
                  <a:pos x="68" y="318"/>
                </a:cxn>
                <a:cxn ang="0">
                  <a:pos x="91" y="409"/>
                </a:cxn>
                <a:cxn ang="0">
                  <a:pos x="159" y="431"/>
                </a:cxn>
                <a:cxn ang="0">
                  <a:pos x="227" y="431"/>
                </a:cxn>
              </a:cxnLst>
              <a:rect l="0" t="0" r="r" b="b"/>
              <a:pathLst>
                <a:path w="344" h="507">
                  <a:moveTo>
                    <a:pt x="45" y="0"/>
                  </a:moveTo>
                  <a:cubicBezTo>
                    <a:pt x="37" y="44"/>
                    <a:pt x="30" y="88"/>
                    <a:pt x="23" y="137"/>
                  </a:cubicBezTo>
                  <a:cubicBezTo>
                    <a:pt x="16" y="186"/>
                    <a:pt x="0" y="246"/>
                    <a:pt x="0" y="295"/>
                  </a:cubicBezTo>
                  <a:cubicBezTo>
                    <a:pt x="0" y="344"/>
                    <a:pt x="4" y="397"/>
                    <a:pt x="23" y="431"/>
                  </a:cubicBezTo>
                  <a:cubicBezTo>
                    <a:pt x="42" y="465"/>
                    <a:pt x="72" y="491"/>
                    <a:pt x="113" y="499"/>
                  </a:cubicBezTo>
                  <a:cubicBezTo>
                    <a:pt x="154" y="507"/>
                    <a:pt x="234" y="503"/>
                    <a:pt x="272" y="477"/>
                  </a:cubicBezTo>
                  <a:cubicBezTo>
                    <a:pt x="310" y="451"/>
                    <a:pt x="336" y="386"/>
                    <a:pt x="340" y="341"/>
                  </a:cubicBezTo>
                  <a:cubicBezTo>
                    <a:pt x="344" y="296"/>
                    <a:pt x="329" y="235"/>
                    <a:pt x="295" y="205"/>
                  </a:cubicBezTo>
                  <a:cubicBezTo>
                    <a:pt x="261" y="175"/>
                    <a:pt x="174" y="152"/>
                    <a:pt x="136" y="159"/>
                  </a:cubicBezTo>
                  <a:cubicBezTo>
                    <a:pt x="98" y="166"/>
                    <a:pt x="79" y="223"/>
                    <a:pt x="68" y="250"/>
                  </a:cubicBezTo>
                  <a:cubicBezTo>
                    <a:pt x="57" y="277"/>
                    <a:pt x="64" y="292"/>
                    <a:pt x="68" y="318"/>
                  </a:cubicBezTo>
                  <a:cubicBezTo>
                    <a:pt x="72" y="344"/>
                    <a:pt x="76" y="390"/>
                    <a:pt x="91" y="409"/>
                  </a:cubicBezTo>
                  <a:cubicBezTo>
                    <a:pt x="106" y="428"/>
                    <a:pt x="136" y="427"/>
                    <a:pt x="159" y="431"/>
                  </a:cubicBezTo>
                  <a:cubicBezTo>
                    <a:pt x="182" y="435"/>
                    <a:pt x="204" y="454"/>
                    <a:pt x="227" y="431"/>
                  </a:cubicBezTo>
                </a:path>
              </a:pathLst>
            </a:custGeom>
            <a:noFill/>
            <a:ln w="15875" cap="flat" cmpd="sng">
              <a:solidFill>
                <a:srgbClr val="969696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46" name="未知">
              <a:extLst>
                <a:ext uri="{FF2B5EF4-FFF2-40B4-BE49-F238E27FC236}">
                  <a16:creationId xmlns:a16="http://schemas.microsoft.com/office/drawing/2014/main" id="{C72361E4-FB72-C439-52DE-D0A9ED756E98}"/>
                </a:ext>
              </a:extLst>
            </p:cNvPr>
            <p:cNvSpPr/>
            <p:nvPr userDrawn="1"/>
          </p:nvSpPr>
          <p:spPr bwMode="auto">
            <a:xfrm>
              <a:off x="1535" y="22"/>
              <a:ext cx="142" cy="908"/>
            </a:xfrm>
            <a:custGeom>
              <a:cxnLst>
                <a:cxn ang="0">
                  <a:pos x="53" y="0"/>
                </a:cxn>
                <a:cxn ang="0">
                  <a:pos x="98" y="114"/>
                </a:cxn>
                <a:cxn ang="0">
                  <a:pos x="7" y="522"/>
                </a:cxn>
                <a:cxn ang="0">
                  <a:pos x="53" y="794"/>
                </a:cxn>
                <a:cxn ang="0">
                  <a:pos x="143" y="908"/>
                </a:cxn>
              </a:cxnLst>
              <a:rect l="0" t="0" r="r" b="b"/>
              <a:pathLst>
                <a:path w="143" h="906">
                  <a:moveTo>
                    <a:pt x="53" y="0"/>
                  </a:moveTo>
                  <a:cubicBezTo>
                    <a:pt x="79" y="13"/>
                    <a:pt x="106" y="27"/>
                    <a:pt x="98" y="114"/>
                  </a:cubicBezTo>
                  <a:cubicBezTo>
                    <a:pt x="90" y="201"/>
                    <a:pt x="14" y="409"/>
                    <a:pt x="7" y="522"/>
                  </a:cubicBezTo>
                  <a:cubicBezTo>
                    <a:pt x="0" y="635"/>
                    <a:pt x="30" y="730"/>
                    <a:pt x="53" y="794"/>
                  </a:cubicBezTo>
                  <a:cubicBezTo>
                    <a:pt x="76" y="858"/>
                    <a:pt x="109" y="883"/>
                    <a:pt x="143" y="908"/>
                  </a:cubicBezTo>
                </a:path>
              </a:pathLst>
            </a:custGeom>
            <a:noFill/>
            <a:ln w="15875" cap="flat" cmpd="sng">
              <a:solidFill>
                <a:srgbClr val="EAEAEA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47" name="未知">
              <a:extLst>
                <a:ext uri="{FF2B5EF4-FFF2-40B4-BE49-F238E27FC236}">
                  <a16:creationId xmlns:a16="http://schemas.microsoft.com/office/drawing/2014/main" id="{36D5918C-346D-9D2C-21A7-094DFDC4220C}"/>
                </a:ext>
              </a:extLst>
            </p:cNvPr>
            <p:cNvSpPr/>
            <p:nvPr userDrawn="1"/>
          </p:nvSpPr>
          <p:spPr bwMode="auto">
            <a:xfrm>
              <a:off x="2117" y="22"/>
              <a:ext cx="386" cy="496"/>
            </a:xfrm>
            <a:custGeom>
              <a:cxnLst>
                <a:cxn ang="0">
                  <a:pos x="15" y="0"/>
                </a:cxn>
                <a:cxn ang="0">
                  <a:pos x="15" y="273"/>
                </a:cxn>
                <a:cxn ang="0">
                  <a:pos x="106" y="454"/>
                </a:cxn>
                <a:cxn ang="0">
                  <a:pos x="264" y="477"/>
                </a:cxn>
                <a:cxn ang="0">
                  <a:pos x="378" y="341"/>
                </a:cxn>
                <a:cxn ang="0">
                  <a:pos x="310" y="182"/>
                </a:cxn>
                <a:cxn ang="0">
                  <a:pos x="174" y="182"/>
                </a:cxn>
                <a:cxn ang="0">
                  <a:pos x="128" y="295"/>
                </a:cxn>
                <a:cxn ang="0">
                  <a:pos x="196" y="386"/>
                </a:cxn>
                <a:cxn ang="0">
                  <a:pos x="310" y="363"/>
                </a:cxn>
                <a:cxn ang="0">
                  <a:pos x="310" y="227"/>
                </a:cxn>
              </a:cxnLst>
              <a:rect l="0" t="0" r="r" b="b"/>
              <a:pathLst>
                <a:path w="386" h="496">
                  <a:moveTo>
                    <a:pt x="15" y="0"/>
                  </a:moveTo>
                  <a:cubicBezTo>
                    <a:pt x="7" y="98"/>
                    <a:pt x="0" y="197"/>
                    <a:pt x="15" y="273"/>
                  </a:cubicBezTo>
                  <a:cubicBezTo>
                    <a:pt x="30" y="349"/>
                    <a:pt x="65" y="420"/>
                    <a:pt x="106" y="454"/>
                  </a:cubicBezTo>
                  <a:cubicBezTo>
                    <a:pt x="147" y="488"/>
                    <a:pt x="219" y="496"/>
                    <a:pt x="264" y="477"/>
                  </a:cubicBezTo>
                  <a:cubicBezTo>
                    <a:pt x="309" y="458"/>
                    <a:pt x="370" y="390"/>
                    <a:pt x="378" y="341"/>
                  </a:cubicBezTo>
                  <a:cubicBezTo>
                    <a:pt x="386" y="292"/>
                    <a:pt x="344" y="208"/>
                    <a:pt x="310" y="182"/>
                  </a:cubicBezTo>
                  <a:cubicBezTo>
                    <a:pt x="276" y="156"/>
                    <a:pt x="204" y="163"/>
                    <a:pt x="174" y="182"/>
                  </a:cubicBezTo>
                  <a:cubicBezTo>
                    <a:pt x="144" y="201"/>
                    <a:pt x="124" y="261"/>
                    <a:pt x="128" y="295"/>
                  </a:cubicBezTo>
                  <a:cubicBezTo>
                    <a:pt x="132" y="329"/>
                    <a:pt x="166" y="375"/>
                    <a:pt x="196" y="386"/>
                  </a:cubicBezTo>
                  <a:cubicBezTo>
                    <a:pt x="226" y="397"/>
                    <a:pt x="291" y="389"/>
                    <a:pt x="310" y="363"/>
                  </a:cubicBezTo>
                  <a:cubicBezTo>
                    <a:pt x="329" y="337"/>
                    <a:pt x="352" y="268"/>
                    <a:pt x="310" y="227"/>
                  </a:cubicBezTo>
                </a:path>
              </a:pathLst>
            </a:custGeom>
            <a:noFill/>
            <a:ln w="15875" cap="flat" cmpd="sng">
              <a:solidFill>
                <a:srgbClr val="969696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grpSp>
          <p:nvGrpSpPr>
            <p:cNvPr id="48" name="Group 360">
              <a:extLst>
                <a:ext uri="{FF2B5EF4-FFF2-40B4-BE49-F238E27FC236}">
                  <a16:creationId xmlns:a16="http://schemas.microsoft.com/office/drawing/2014/main" id="{6FD3B845-5E35-FF12-2B4B-65687A457636}"/>
                </a:ext>
              </a:extLst>
            </p:cNvPr>
            <p:cNvGrpSpPr/>
            <p:nvPr userDrawn="1"/>
          </p:nvGrpSpPr>
          <p:grpSpPr>
            <a:xfrm>
              <a:off x="272" y="159"/>
              <a:ext cx="658" cy="3039"/>
              <a:chExt cx="658" cy="3039"/>
            </a:xfrm>
          </p:grpSpPr>
          <p:sp>
            <p:nvSpPr>
              <p:cNvPr id="241" name="Oval 361">
                <a:extLst>
                  <a:ext uri="{FF2B5EF4-FFF2-40B4-BE49-F238E27FC236}">
                    <a16:creationId xmlns:a16="http://schemas.microsoft.com/office/drawing/2014/main" id="{963ED00E-4FA6-46EF-9583-38A7E370C3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0"/>
                <a:ext cx="658" cy="658"/>
              </a:xfrm>
              <a:prstGeom prst="ellipse">
                <a:avLst/>
              </a:prstGeom>
              <a:gradFill rotWithShape="1">
                <a:gsLst>
                  <a:gs pos="0">
                    <a:srgbClr val="33CCFF"/>
                  </a:gs>
                  <a:gs pos="100000">
                    <a:srgbClr val="33CCFF">
                      <a:gamma/>
                      <a:shade val="46275"/>
                      <a:invGamma/>
                    </a:srgbClr>
                  </a:gs>
                </a:gsLst>
                <a:path path="rect">
                  <a:fillToRect r="100000" b="100000"/>
                </a:path>
              </a:gradFill>
              <a:ln w="15875" cmpd="sng">
                <a:solidFill>
                  <a:srgbClr val="969696"/>
                </a:solidFill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242" name="Oval 362">
                <a:extLst>
                  <a:ext uri="{FF2B5EF4-FFF2-40B4-BE49-F238E27FC236}">
                    <a16:creationId xmlns:a16="http://schemas.microsoft.com/office/drawing/2014/main" id="{345A62B9-6691-4144-ECAC-269B1F337C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" y="43"/>
                <a:ext cx="620" cy="564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243" name="Oval 363">
                <a:extLst>
                  <a:ext uri="{FF2B5EF4-FFF2-40B4-BE49-F238E27FC236}">
                    <a16:creationId xmlns:a16="http://schemas.microsoft.com/office/drawing/2014/main" id="{FC715309-A15B-1703-B29C-3A57B44CF9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7" y="88"/>
                <a:ext cx="545" cy="496"/>
              </a:xfrm>
              <a:prstGeom prst="ellipse">
                <a:avLst/>
              </a:prstGeom>
              <a:solidFill>
                <a:schemeClr val="bg1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zh-CN" b="0"/>
              </a:p>
            </p:txBody>
          </p:sp>
          <p:sp>
            <p:nvSpPr>
              <p:cNvPr id="244" name="AutoShape 364">
                <a:extLst>
                  <a:ext uri="{FF2B5EF4-FFF2-40B4-BE49-F238E27FC236}">
                    <a16:creationId xmlns:a16="http://schemas.microsoft.com/office/drawing/2014/main" id="{26E8A339-19A3-5125-B453-5D769A602A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720000">
                <a:off x="177" y="160"/>
                <a:ext cx="307" cy="303"/>
              </a:xfrm>
              <a:prstGeom prst="star5">
                <a:avLst/>
              </a:prstGeom>
              <a:gradFill rotWithShape="1">
                <a:gsLst>
                  <a:gs pos="0">
                    <a:srgbClr val="33CCFF"/>
                  </a:gs>
                  <a:gs pos="100000">
                    <a:srgbClr val="33CCFF">
                      <a:gamma/>
                      <a:shade val="86275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245" name="Group 365">
                <a:extLst>
                  <a:ext uri="{FF2B5EF4-FFF2-40B4-BE49-F238E27FC236}">
                    <a16:creationId xmlns:a16="http://schemas.microsoft.com/office/drawing/2014/main" id="{3A125D4C-7F69-7F21-6E04-D4C1E52FF19E}"/>
                  </a:ext>
                </a:extLst>
              </p:cNvPr>
              <p:cNvGrpSpPr/>
              <p:nvPr/>
            </p:nvGrpSpPr>
            <p:grpSpPr>
              <a:xfrm>
                <a:off x="68" y="658"/>
                <a:ext cx="498" cy="2381"/>
                <a:chExt cx="498" cy="2381"/>
              </a:xfrm>
            </p:grpSpPr>
            <p:sp>
              <p:nvSpPr>
                <p:cNvPr id="246" name="Oval 366">
                  <a:extLst>
                    <a:ext uri="{FF2B5EF4-FFF2-40B4-BE49-F238E27FC236}">
                      <a16:creationId xmlns:a16="http://schemas.microsoft.com/office/drawing/2014/main" id="{32777E9B-4197-E408-35D6-6DE7F677E77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" y="2222"/>
                  <a:ext cx="498" cy="159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tx1"/>
                    </a:gs>
                    <a:gs pos="100000">
                      <a:schemeClr val="tx1">
                        <a:gamma/>
                        <a:shade val="57647"/>
                        <a:invGamma/>
                        <a:alpha val="0"/>
                      </a:schemeClr>
                    </a:gs>
                  </a:gsLst>
                  <a:path path="shape">
                    <a:fillToRect l="50000" t="50000" r="50000" b="50000"/>
                  </a:path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47" name="未知">
                  <a:extLst>
                    <a:ext uri="{FF2B5EF4-FFF2-40B4-BE49-F238E27FC236}">
                      <a16:creationId xmlns:a16="http://schemas.microsoft.com/office/drawing/2014/main" id="{70F32A20-80F1-4E69-0B8B-EBE8CE030202}"/>
                    </a:ext>
                  </a:extLst>
                </p:cNvPr>
                <p:cNvSpPr/>
                <p:nvPr/>
              </p:nvSpPr>
              <p:spPr bwMode="auto">
                <a:xfrm>
                  <a:off x="115" y="0"/>
                  <a:ext cx="135" cy="2109"/>
                </a:xfrm>
                <a:custGeom>
                  <a:cxnLst>
                    <a:cxn ang="0">
                      <a:pos x="105" y="0"/>
                    </a:cxn>
                    <a:cxn ang="0">
                      <a:pos x="60" y="295"/>
                    </a:cxn>
                    <a:cxn ang="0">
                      <a:pos x="15" y="930"/>
                    </a:cxn>
                    <a:cxn ang="0">
                      <a:pos x="151" y="2291"/>
                    </a:cxn>
                  </a:cxnLst>
                  <a:rect l="0" t="0" r="r" b="b"/>
                  <a:pathLst>
                    <a:path w="151" h="2291">
                      <a:moveTo>
                        <a:pt x="105" y="0"/>
                      </a:moveTo>
                      <a:cubicBezTo>
                        <a:pt x="90" y="70"/>
                        <a:pt x="75" y="140"/>
                        <a:pt x="60" y="295"/>
                      </a:cubicBezTo>
                      <a:cubicBezTo>
                        <a:pt x="45" y="450"/>
                        <a:pt x="0" y="597"/>
                        <a:pt x="15" y="930"/>
                      </a:cubicBezTo>
                      <a:cubicBezTo>
                        <a:pt x="30" y="1263"/>
                        <a:pt x="121" y="2068"/>
                        <a:pt x="151" y="2291"/>
                      </a:cubicBezTo>
                    </a:path>
                  </a:pathLst>
                </a:custGeom>
                <a:noFill/>
                <a:ln w="69850" cap="flat" cmpd="sng">
                  <a:solidFill>
                    <a:srgbClr val="4D4D4D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48" name="Line 368">
                  <a:extLst>
                    <a:ext uri="{FF2B5EF4-FFF2-40B4-BE49-F238E27FC236}">
                      <a16:creationId xmlns:a16="http://schemas.microsoft.com/office/drawing/2014/main" id="{3300A36A-47BA-5C8F-64FF-B53258C85DA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60" y="136"/>
                  <a:ext cx="54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49" name="Line 369">
                  <a:extLst>
                    <a:ext uri="{FF2B5EF4-FFF2-40B4-BE49-F238E27FC236}">
                      <a16:creationId xmlns:a16="http://schemas.microsoft.com/office/drawing/2014/main" id="{FACA80C1-5CD5-EB4D-95A4-7D27A5F40B6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37" y="272"/>
                  <a:ext cx="54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50" name="Line 370">
                  <a:extLst>
                    <a:ext uri="{FF2B5EF4-FFF2-40B4-BE49-F238E27FC236}">
                      <a16:creationId xmlns:a16="http://schemas.microsoft.com/office/drawing/2014/main" id="{C66E72B1-FD7B-C058-592B-79904BE869D0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29" y="408"/>
                  <a:ext cx="54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51" name="Line 371">
                  <a:extLst>
                    <a:ext uri="{FF2B5EF4-FFF2-40B4-BE49-F238E27FC236}">
                      <a16:creationId xmlns:a16="http://schemas.microsoft.com/office/drawing/2014/main" id="{B73B3076-6648-F3FE-3E33-7C263007613E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06" y="568"/>
                  <a:ext cx="54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52" name="Line 372">
                  <a:extLst>
                    <a:ext uri="{FF2B5EF4-FFF2-40B4-BE49-F238E27FC236}">
                      <a16:creationId xmlns:a16="http://schemas.microsoft.com/office/drawing/2014/main" id="{F06C0056-6B10-B6A7-4442-37E7A3A87761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06" y="726"/>
                  <a:ext cx="54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53" name="Line 373">
                  <a:extLst>
                    <a:ext uri="{FF2B5EF4-FFF2-40B4-BE49-F238E27FC236}">
                      <a16:creationId xmlns:a16="http://schemas.microsoft.com/office/drawing/2014/main" id="{53FEA046-6A14-1A6C-280F-6AA52C4A022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06" y="884"/>
                  <a:ext cx="54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54" name="Line 374">
                  <a:extLst>
                    <a:ext uri="{FF2B5EF4-FFF2-40B4-BE49-F238E27FC236}">
                      <a16:creationId xmlns:a16="http://schemas.microsoft.com/office/drawing/2014/main" id="{8B1B1C36-4513-A537-3FD0-B92603C0DD4E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15" y="1043"/>
                  <a:ext cx="54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55" name="Line 375">
                  <a:extLst>
                    <a:ext uri="{FF2B5EF4-FFF2-40B4-BE49-F238E27FC236}">
                      <a16:creationId xmlns:a16="http://schemas.microsoft.com/office/drawing/2014/main" id="{0E0FE43A-2375-1E66-6F1D-244BDC1B075C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29" y="1202"/>
                  <a:ext cx="54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56" name="Line 376">
                  <a:extLst>
                    <a:ext uri="{FF2B5EF4-FFF2-40B4-BE49-F238E27FC236}">
                      <a16:creationId xmlns:a16="http://schemas.microsoft.com/office/drawing/2014/main" id="{1AF58C3C-E6B7-FCC0-110C-E8D937F3FC0F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37" y="1362"/>
                  <a:ext cx="54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57" name="Line 377">
                  <a:extLst>
                    <a:ext uri="{FF2B5EF4-FFF2-40B4-BE49-F238E27FC236}">
                      <a16:creationId xmlns:a16="http://schemas.microsoft.com/office/drawing/2014/main" id="{D9C497B0-5A55-78B2-029D-70FBC46F25B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60" y="1519"/>
                  <a:ext cx="54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58" name="Line 378">
                  <a:extLst>
                    <a:ext uri="{FF2B5EF4-FFF2-40B4-BE49-F238E27FC236}">
                      <a16:creationId xmlns:a16="http://schemas.microsoft.com/office/drawing/2014/main" id="{1771380D-CBC6-5BB2-BC66-7DFF27AC370F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74" y="1678"/>
                  <a:ext cx="54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59" name="Line 379">
                  <a:extLst>
                    <a:ext uri="{FF2B5EF4-FFF2-40B4-BE49-F238E27FC236}">
                      <a16:creationId xmlns:a16="http://schemas.microsoft.com/office/drawing/2014/main" id="{1C8607E4-9D20-BD45-466F-5912C6A8525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97" y="1837"/>
                  <a:ext cx="53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260" name="Line 380">
                  <a:extLst>
                    <a:ext uri="{FF2B5EF4-FFF2-40B4-BE49-F238E27FC236}">
                      <a16:creationId xmlns:a16="http://schemas.microsoft.com/office/drawing/2014/main" id="{E7B6D804-12FE-F54B-C211-1E2DE3C576AA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05" y="1996"/>
                  <a:ext cx="53" cy="0"/>
                </a:xfrm>
                <a:prstGeom prst="line">
                  <a:avLst/>
                </a:prstGeom>
                <a:noFill/>
                <a:ln w="101600" cmpd="sng">
                  <a:solidFill>
                    <a:srgbClr val="EAEAEA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grpSp>
              <p:nvGrpSpPr>
                <p:cNvPr id="261" name="Group 381">
                  <a:extLst>
                    <a:ext uri="{FF2B5EF4-FFF2-40B4-BE49-F238E27FC236}">
                      <a16:creationId xmlns:a16="http://schemas.microsoft.com/office/drawing/2014/main" id="{AEDDAB43-5F04-A893-97CE-823DAD52B446}"/>
                    </a:ext>
                  </a:extLst>
                </p:cNvPr>
                <p:cNvGrpSpPr/>
                <p:nvPr/>
              </p:nvGrpSpPr>
              <p:grpSpPr>
                <a:xfrm>
                  <a:off x="159" y="2086"/>
                  <a:ext cx="181" cy="205"/>
                  <a:chExt cx="158" cy="181"/>
                </a:xfrm>
              </p:grpSpPr>
              <p:sp>
                <p:nvSpPr>
                  <p:cNvPr id="262" name="未知">
                    <a:extLst>
                      <a:ext uri="{FF2B5EF4-FFF2-40B4-BE49-F238E27FC236}">
                        <a16:creationId xmlns:a16="http://schemas.microsoft.com/office/drawing/2014/main" id="{96AF5136-2BDB-4489-E21E-776A4407D29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" y="0"/>
                    <a:ext cx="157" cy="91"/>
                  </a:xfrm>
                  <a:custGeom>
                    <a:cxnLst>
                      <a:cxn ang="0">
                        <a:pos x="250" y="9"/>
                      </a:cxn>
                      <a:cxn ang="0">
                        <a:pos x="545" y="0"/>
                      </a:cxn>
                      <a:cxn ang="0">
                        <a:pos x="839" y="485"/>
                      </a:cxn>
                      <a:cxn ang="0">
                        <a:pos x="0" y="485"/>
                      </a:cxn>
                      <a:cxn ang="0">
                        <a:pos x="250" y="9"/>
                      </a:cxn>
                    </a:cxnLst>
                    <a:rect l="0" t="0" r="r" b="b"/>
                    <a:pathLst>
                      <a:path w="839" h="485">
                        <a:moveTo>
                          <a:pt x="250" y="9"/>
                        </a:moveTo>
                        <a:lnTo>
                          <a:pt x="545" y="0"/>
                        </a:lnTo>
                        <a:lnTo>
                          <a:pt x="839" y="485"/>
                        </a:lnTo>
                        <a:lnTo>
                          <a:pt x="0" y="485"/>
                        </a:lnTo>
                        <a:lnTo>
                          <a:pt x="250" y="9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tint val="73725"/>
                          <a:invGamma/>
                        </a:schemeClr>
                      </a:gs>
                    </a:gsLst>
                    <a:lin ang="54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263" name="Rectangle 383">
                    <a:extLst>
                      <a:ext uri="{FF2B5EF4-FFF2-40B4-BE49-F238E27FC236}">
                        <a16:creationId xmlns:a16="http://schemas.microsoft.com/office/drawing/2014/main" id="{5C316C3F-778B-31BA-946E-C05732F3BF7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" y="91"/>
                    <a:ext cx="157" cy="89"/>
                  </a:xfrm>
                  <a:prstGeom prst="rect">
                    <a:avLst/>
                  </a:prstGeom>
                  <a:solidFill>
                    <a:srgbClr val="292929"/>
                  </a:soli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</p:grpSp>
          </p:grpSp>
        </p:grpSp>
        <p:grpSp>
          <p:nvGrpSpPr>
            <p:cNvPr id="49" name="Group 384">
              <a:extLst>
                <a:ext uri="{FF2B5EF4-FFF2-40B4-BE49-F238E27FC236}">
                  <a16:creationId xmlns:a16="http://schemas.microsoft.com/office/drawing/2014/main" id="{A8217B6C-9656-1208-93E1-B9D39B607E05}"/>
                </a:ext>
              </a:extLst>
            </p:cNvPr>
            <p:cNvGrpSpPr/>
            <p:nvPr userDrawn="1"/>
          </p:nvGrpSpPr>
          <p:grpSpPr>
            <a:xfrm>
              <a:off x="862" y="612"/>
              <a:ext cx="775" cy="2940"/>
              <a:chExt cx="775" cy="2940"/>
            </a:xfrm>
          </p:grpSpPr>
          <p:sp>
            <p:nvSpPr>
              <p:cNvPr id="50" name="AutoShape 385">
                <a:extLst>
                  <a:ext uri="{FF2B5EF4-FFF2-40B4-BE49-F238E27FC236}">
                    <a16:creationId xmlns:a16="http://schemas.microsoft.com/office/drawing/2014/main" id="{41559C9F-D951-79CA-65C8-14C07FD7E8CA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114" y="2623"/>
                <a:ext cx="544" cy="317"/>
              </a:xfrm>
              <a:custGeom>
                <a:gdLst>
                  <a:gd name="T0" fmla="*/ 10860 w 21600"/>
                  <a:gd name="T1" fmla="*/ 2187 h 21600"/>
                  <a:gd name="T2" fmla="*/ 2928 w 21600"/>
                  <a:gd name="T3" fmla="*/ 10800 h 21600"/>
                  <a:gd name="T4" fmla="*/ 10860 w 21600"/>
                  <a:gd name="T5" fmla="*/ 21600 h 21600"/>
                  <a:gd name="T6" fmla="*/ 18672 w 21600"/>
                  <a:gd name="T7" fmla="*/ 10800 h 21600"/>
                  <a:gd name="T8" fmla="*/ 17694720 60000 65536"/>
                  <a:gd name="T9" fmla="*/ 11796480 60000 65536"/>
                  <a:gd name="T10" fmla="*/ 5898240 60000 65536"/>
                  <a:gd name="T11" fmla="*/ 0 60000 65536"/>
                  <a:gd name="T12" fmla="*/ 5037 w 21600"/>
                  <a:gd name="T13" fmla="*/ 2277 h 21600"/>
                  <a:gd name="T14" fmla="*/ 16557 w 21600"/>
                  <a:gd name="T15" fmla="*/ 13677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860" y="2187"/>
                    </a:moveTo>
                    <a:cubicBezTo>
                      <a:pt x="10451" y="1746"/>
                      <a:pt x="9529" y="1018"/>
                      <a:pt x="9015" y="730"/>
                    </a:cubicBezTo>
                    <a:cubicBezTo>
                      <a:pt x="7865" y="152"/>
                      <a:pt x="6685" y="0"/>
                      <a:pt x="5415" y="0"/>
                    </a:cubicBezTo>
                    <a:cubicBezTo>
                      <a:pt x="4175" y="152"/>
                      <a:pt x="2995" y="575"/>
                      <a:pt x="1967" y="1305"/>
                    </a:cubicBezTo>
                    <a:cubicBezTo>
                      <a:pt x="1150" y="2187"/>
                      <a:pt x="575" y="3222"/>
                      <a:pt x="242" y="4220"/>
                    </a:cubicBezTo>
                    <a:cubicBezTo>
                      <a:pt x="0" y="5410"/>
                      <a:pt x="242" y="6560"/>
                      <a:pt x="575" y="7597"/>
                    </a:cubicBezTo>
                    <a:lnTo>
                      <a:pt x="10860" y="21600"/>
                    </a:lnTo>
                    <a:lnTo>
                      <a:pt x="20995" y="7597"/>
                    </a:lnTo>
                    <a:cubicBezTo>
                      <a:pt x="21480" y="6560"/>
                      <a:pt x="21600" y="5410"/>
                      <a:pt x="21480" y="4220"/>
                    </a:cubicBezTo>
                    <a:cubicBezTo>
                      <a:pt x="21115" y="3222"/>
                      <a:pt x="20420" y="2187"/>
                      <a:pt x="19632" y="1305"/>
                    </a:cubicBezTo>
                    <a:cubicBezTo>
                      <a:pt x="18575" y="575"/>
                      <a:pt x="17425" y="152"/>
                      <a:pt x="16275" y="0"/>
                    </a:cubicBezTo>
                    <a:cubicBezTo>
                      <a:pt x="15005" y="0"/>
                      <a:pt x="13735" y="152"/>
                      <a:pt x="12705" y="730"/>
                    </a:cubicBezTo>
                    <a:cubicBezTo>
                      <a:pt x="12176" y="1018"/>
                      <a:pt x="11254" y="1746"/>
                      <a:pt x="10860" y="2187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1" name="Oval 386">
                <a:extLst>
                  <a:ext uri="{FF2B5EF4-FFF2-40B4-BE49-F238E27FC236}">
                    <a16:creationId xmlns:a16="http://schemas.microsoft.com/office/drawing/2014/main" id="{C0951D35-060A-0D8E-62D4-94E92D99E9D1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249" y="2667"/>
                <a:ext cx="272" cy="158"/>
              </a:xfrm>
              <a:prstGeom prst="ellipse">
                <a:avLst/>
              </a:pr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57647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2" name="AutoShape 387">
                <a:extLst>
                  <a:ext uri="{FF2B5EF4-FFF2-40B4-BE49-F238E27FC236}">
                    <a16:creationId xmlns:a16="http://schemas.microsoft.com/office/drawing/2014/main" id="{BF4B5088-0149-A679-7B1E-62548A8DA32C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 rot="7565382" flipH="1">
                <a:off x="286" y="2662"/>
                <a:ext cx="69" cy="144"/>
              </a:xfrm>
              <a:custGeom>
                <a:gdLst>
                  <a:gd name="G0" fmla="+- 3593 0 0"/>
                  <a:gd name="G1" fmla="+- 21600 0 3593"/>
                  <a:gd name="G2" fmla="*/ 3593 1 2"/>
                  <a:gd name="G3" fmla="+- 21600 0 G2"/>
                  <a:gd name="G4" fmla="+/ 3593 21600 2"/>
                  <a:gd name="G5" fmla="+/ G1 0 2"/>
                  <a:gd name="G6" fmla="*/ 21600 21600 3593"/>
                  <a:gd name="G7" fmla="*/ G6 1 2"/>
                  <a:gd name="G8" fmla="+- 21600 0 G7"/>
                  <a:gd name="G9" fmla="*/ 21600 1 2"/>
                  <a:gd name="G10" fmla="+- 3593 0 G9"/>
                  <a:gd name="G11" fmla="?: G10 G8 0"/>
                  <a:gd name="G12" fmla="?: G10 G7 21600"/>
                  <a:gd name="T0" fmla="*/ 19803 w 21600"/>
                  <a:gd name="T1" fmla="*/ 10800 h 21600"/>
                  <a:gd name="T2" fmla="*/ 10800 w 21600"/>
                  <a:gd name="T3" fmla="*/ 21600 h 21600"/>
                  <a:gd name="T4" fmla="*/ 1797 w 21600"/>
                  <a:gd name="T5" fmla="*/ 10800 h 21600"/>
                  <a:gd name="T6" fmla="*/ 10800 w 21600"/>
                  <a:gd name="T7" fmla="*/ 0 h 21600"/>
                  <a:gd name="T8" fmla="*/ 3597 w 21600"/>
                  <a:gd name="T9" fmla="*/ 3597 h 21600"/>
                  <a:gd name="T10" fmla="*/ 18003 w 21600"/>
                  <a:gd name="T11" fmla="*/ 18003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3" name="AutoShape 388">
                <a:extLst>
                  <a:ext uri="{FF2B5EF4-FFF2-40B4-BE49-F238E27FC236}">
                    <a16:creationId xmlns:a16="http://schemas.microsoft.com/office/drawing/2014/main" id="{989F1F18-0EA5-8EA5-A3F6-A307C7D18225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240" y="2463"/>
                <a:ext cx="75" cy="251"/>
              </a:xfrm>
              <a:custGeom>
                <a:gdLst>
                  <a:gd name="G0" fmla="+- 3494 0 0"/>
                  <a:gd name="G1" fmla="+- 21600 0 3494"/>
                  <a:gd name="G2" fmla="*/ 3494 1 2"/>
                  <a:gd name="G3" fmla="+- 21600 0 G2"/>
                  <a:gd name="G4" fmla="+/ 3494 21600 2"/>
                  <a:gd name="G5" fmla="+/ G1 0 2"/>
                  <a:gd name="G6" fmla="*/ 21600 21600 3494"/>
                  <a:gd name="G7" fmla="*/ G6 1 2"/>
                  <a:gd name="G8" fmla="+- 21600 0 G7"/>
                  <a:gd name="G9" fmla="*/ 21600 1 2"/>
                  <a:gd name="G10" fmla="+- 3494 0 G9"/>
                  <a:gd name="G11" fmla="?: G10 G8 0"/>
                  <a:gd name="G12" fmla="?: G10 G7 21600"/>
                  <a:gd name="T0" fmla="*/ 19853 w 21600"/>
                  <a:gd name="T1" fmla="*/ 10800 h 21600"/>
                  <a:gd name="T2" fmla="*/ 10800 w 21600"/>
                  <a:gd name="T3" fmla="*/ 21600 h 21600"/>
                  <a:gd name="T4" fmla="*/ 1747 w 21600"/>
                  <a:gd name="T5" fmla="*/ 10800 h 21600"/>
                  <a:gd name="T6" fmla="*/ 10800 w 21600"/>
                  <a:gd name="T7" fmla="*/ 0 h 21600"/>
                  <a:gd name="T8" fmla="*/ 3547 w 21600"/>
                  <a:gd name="T9" fmla="*/ 3547 h 21600"/>
                  <a:gd name="T10" fmla="*/ 18053 w 21600"/>
                  <a:gd name="T11" fmla="*/ 18053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DEBD">
                      <a:gamma/>
                      <a:tint val="42353"/>
                      <a:invGamma/>
                    </a:srgbClr>
                  </a:gs>
                </a:gsLst>
                <a:lin ang="540000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4" name="Oval 389">
                <a:extLst>
                  <a:ext uri="{FF2B5EF4-FFF2-40B4-BE49-F238E27FC236}">
                    <a16:creationId xmlns:a16="http://schemas.microsoft.com/office/drawing/2014/main" id="{AF846999-2E08-5745-52D6-882E0E387CA4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231" y="2676"/>
                <a:ext cx="64" cy="67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5" name="AutoShape 390">
                <a:extLst>
                  <a:ext uri="{FF2B5EF4-FFF2-40B4-BE49-F238E27FC236}">
                    <a16:creationId xmlns:a16="http://schemas.microsoft.com/office/drawing/2014/main" id="{0723C663-C7E6-C380-FD5A-4C50ABAC2A80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 rot="14034618">
                <a:off x="422" y="2662"/>
                <a:ext cx="69" cy="144"/>
              </a:xfrm>
              <a:custGeom>
                <a:gdLst>
                  <a:gd name="G0" fmla="+- 3593 0 0"/>
                  <a:gd name="G1" fmla="+- 21600 0 3593"/>
                  <a:gd name="G2" fmla="*/ 3593 1 2"/>
                  <a:gd name="G3" fmla="+- 21600 0 G2"/>
                  <a:gd name="G4" fmla="+/ 3593 21600 2"/>
                  <a:gd name="G5" fmla="+/ G1 0 2"/>
                  <a:gd name="G6" fmla="*/ 21600 21600 3593"/>
                  <a:gd name="G7" fmla="*/ G6 1 2"/>
                  <a:gd name="G8" fmla="+- 21600 0 G7"/>
                  <a:gd name="G9" fmla="*/ 21600 1 2"/>
                  <a:gd name="G10" fmla="+- 3593 0 G9"/>
                  <a:gd name="G11" fmla="?: G10 G8 0"/>
                  <a:gd name="G12" fmla="?: G10 G7 21600"/>
                  <a:gd name="T0" fmla="*/ 19803 w 21600"/>
                  <a:gd name="T1" fmla="*/ 10800 h 21600"/>
                  <a:gd name="T2" fmla="*/ 10800 w 21600"/>
                  <a:gd name="T3" fmla="*/ 21600 h 21600"/>
                  <a:gd name="T4" fmla="*/ 1797 w 21600"/>
                  <a:gd name="T5" fmla="*/ 10800 h 21600"/>
                  <a:gd name="T6" fmla="*/ 10800 w 21600"/>
                  <a:gd name="T7" fmla="*/ 0 h 21600"/>
                  <a:gd name="T8" fmla="*/ 3597 w 21600"/>
                  <a:gd name="T9" fmla="*/ 3597 h 21600"/>
                  <a:gd name="T10" fmla="*/ 18003 w 21600"/>
                  <a:gd name="T11" fmla="*/ 18003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 w="9525">
                <a:noFill/>
                <a:miter lim="800000"/>
              </a:ln>
              <a:effectLst/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zh-CN" b="0"/>
              </a:p>
            </p:txBody>
          </p:sp>
          <p:sp>
            <p:nvSpPr>
              <p:cNvPr id="56" name="AutoShape 391">
                <a:extLst>
                  <a:ext uri="{FF2B5EF4-FFF2-40B4-BE49-F238E27FC236}">
                    <a16:creationId xmlns:a16="http://schemas.microsoft.com/office/drawing/2014/main" id="{4784D39C-D253-56AF-5215-91272CFCBE5F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 flipH="1">
                <a:off x="456" y="2459"/>
                <a:ext cx="83" cy="251"/>
              </a:xfrm>
              <a:custGeom>
                <a:gdLst>
                  <a:gd name="G0" fmla="+- 3494 0 0"/>
                  <a:gd name="G1" fmla="+- 21600 0 3494"/>
                  <a:gd name="G2" fmla="*/ 3494 1 2"/>
                  <a:gd name="G3" fmla="+- 21600 0 G2"/>
                  <a:gd name="G4" fmla="+/ 3494 21600 2"/>
                  <a:gd name="G5" fmla="+/ G1 0 2"/>
                  <a:gd name="G6" fmla="*/ 21600 21600 3494"/>
                  <a:gd name="G7" fmla="*/ G6 1 2"/>
                  <a:gd name="G8" fmla="+- 21600 0 G7"/>
                  <a:gd name="G9" fmla="*/ 21600 1 2"/>
                  <a:gd name="G10" fmla="+- 3494 0 G9"/>
                  <a:gd name="G11" fmla="?: G10 G8 0"/>
                  <a:gd name="G12" fmla="?: G10 G7 21600"/>
                  <a:gd name="T0" fmla="*/ 19853 w 21600"/>
                  <a:gd name="T1" fmla="*/ 10800 h 21600"/>
                  <a:gd name="T2" fmla="*/ 10800 w 21600"/>
                  <a:gd name="T3" fmla="*/ 21600 h 21600"/>
                  <a:gd name="T4" fmla="*/ 1747 w 21600"/>
                  <a:gd name="T5" fmla="*/ 10800 h 21600"/>
                  <a:gd name="T6" fmla="*/ 10800 w 21600"/>
                  <a:gd name="T7" fmla="*/ 0 h 21600"/>
                  <a:gd name="T8" fmla="*/ 3547 w 21600"/>
                  <a:gd name="T9" fmla="*/ 3547 h 21600"/>
                  <a:gd name="T10" fmla="*/ 18053 w 21600"/>
                  <a:gd name="T11" fmla="*/ 18053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DEBD">
                      <a:gamma/>
                      <a:tint val="42353"/>
                      <a:invGamma/>
                    </a:srgbClr>
                  </a:gs>
                </a:gsLst>
                <a:lin ang="540000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7" name="Oval 392">
                <a:extLst>
                  <a:ext uri="{FF2B5EF4-FFF2-40B4-BE49-F238E27FC236}">
                    <a16:creationId xmlns:a16="http://schemas.microsoft.com/office/drawing/2014/main" id="{AF3AF4F4-D61C-281D-27B5-25059D334200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 flipH="1">
                <a:off x="476" y="2654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8" name="Oval 393">
                <a:extLst>
                  <a:ext uri="{FF2B5EF4-FFF2-40B4-BE49-F238E27FC236}">
                    <a16:creationId xmlns:a16="http://schemas.microsoft.com/office/drawing/2014/main" id="{7E2AA1AF-9ABE-811C-C498-5214CAD97EFB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340" y="2744"/>
                <a:ext cx="91" cy="69"/>
              </a:xfrm>
              <a:prstGeom prst="ellipse">
                <a:avLst/>
              </a:prstGeom>
              <a:gradFill rotWithShape="1">
                <a:gsLst>
                  <a:gs pos="0">
                    <a:srgbClr val="FFE4C9"/>
                  </a:gs>
                  <a:gs pos="100000">
                    <a:srgbClr val="FFE4C9">
                      <a:gamma/>
                      <a:invGamma/>
                      <a:alpha val="84999"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9" name="Oval 394">
                <a:extLst>
                  <a:ext uri="{FF2B5EF4-FFF2-40B4-BE49-F238E27FC236}">
                    <a16:creationId xmlns:a16="http://schemas.microsoft.com/office/drawing/2014/main" id="{416F8830-F2CE-A2BD-8CD8-70C686516F99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317" y="2767"/>
                <a:ext cx="91" cy="68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60" name="Group 395">
                <a:extLst>
                  <a:ext uri="{FF2B5EF4-FFF2-40B4-BE49-F238E27FC236}">
                    <a16:creationId xmlns:a16="http://schemas.microsoft.com/office/drawing/2014/main" id="{B198B371-2AFF-520F-494B-809AE4799256}"/>
                  </a:ext>
                </a:extLst>
              </p:cNvPr>
              <p:cNvGrpSpPr/>
              <p:nvPr userDrawn="1"/>
            </p:nvGrpSpPr>
            <p:grpSpPr>
              <a:xfrm>
                <a:off x="0" y="0"/>
                <a:ext cx="775" cy="2505"/>
                <a:chExt cx="775" cy="2505"/>
              </a:xfrm>
            </p:grpSpPr>
            <p:grpSp>
              <p:nvGrpSpPr>
                <p:cNvPr id="61" name="Group 396">
                  <a:extLst>
                    <a:ext uri="{FF2B5EF4-FFF2-40B4-BE49-F238E27FC236}">
                      <a16:creationId xmlns:a16="http://schemas.microsoft.com/office/drawing/2014/main" id="{23F94D0A-3F08-ADA2-D7BF-B4717CB02089}"/>
                    </a:ext>
                  </a:extLst>
                </p:cNvPr>
                <p:cNvGrpSpPr/>
                <p:nvPr userDrawn="1"/>
              </p:nvGrpSpPr>
              <p:grpSpPr>
                <a:xfrm>
                  <a:off x="0" y="0"/>
                  <a:ext cx="775" cy="2505"/>
                  <a:chExt cx="775" cy="2505"/>
                </a:xfrm>
              </p:grpSpPr>
              <p:sp>
                <p:nvSpPr>
                  <p:cNvPr id="78" name="Oval 397">
                    <a:extLst>
                      <a:ext uri="{FF2B5EF4-FFF2-40B4-BE49-F238E27FC236}">
                        <a16:creationId xmlns:a16="http://schemas.microsoft.com/office/drawing/2014/main" id="{44E486C3-9E26-D3EB-A153-91C110525E8B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31" y="172"/>
                    <a:ext cx="671" cy="25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CC0000">
                          <a:gamma/>
                          <a:shade val="46275"/>
                          <a:invGamma/>
                        </a:srgbClr>
                      </a:gs>
                    </a:gsLst>
                    <a:lin ang="27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79" name="AutoShape 398">
                    <a:extLst>
                      <a:ext uri="{FF2B5EF4-FFF2-40B4-BE49-F238E27FC236}">
                        <a16:creationId xmlns:a16="http://schemas.microsoft.com/office/drawing/2014/main" id="{454AF422-FC73-3A89-9E0A-3B91B5F2E2F3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137" y="209"/>
                    <a:ext cx="443" cy="951"/>
                  </a:xfrm>
                  <a:custGeom>
                    <a:gdLst>
                      <a:gd name="G0" fmla="+- 2065 0 0"/>
                      <a:gd name="G1" fmla="+- 21600 0 2065"/>
                      <a:gd name="G2" fmla="*/ 2065 1 2"/>
                      <a:gd name="G3" fmla="+- 21600 0 G2"/>
                      <a:gd name="G4" fmla="+/ 2065 21600 2"/>
                      <a:gd name="G5" fmla="+/ G1 0 2"/>
                      <a:gd name="G6" fmla="*/ 21600 21600 2065"/>
                      <a:gd name="G7" fmla="*/ G6 1 2"/>
                      <a:gd name="G8" fmla="+- 21600 0 G7"/>
                      <a:gd name="G9" fmla="*/ 21600 1 2"/>
                      <a:gd name="G10" fmla="+- 2065 0 G9"/>
                      <a:gd name="G11" fmla="?: G10 G8 0"/>
                      <a:gd name="G12" fmla="?: G10 G7 21600"/>
                      <a:gd name="T0" fmla="*/ 20567 w 21600"/>
                      <a:gd name="T1" fmla="*/ 10800 h 21600"/>
                      <a:gd name="T2" fmla="*/ 10800 w 21600"/>
                      <a:gd name="T3" fmla="*/ 21600 h 21600"/>
                      <a:gd name="T4" fmla="*/ 1033 w 21600"/>
                      <a:gd name="T5" fmla="*/ 10800 h 21600"/>
                      <a:gd name="T6" fmla="*/ 10800 w 21600"/>
                      <a:gd name="T7" fmla="*/ 0 h 21600"/>
                      <a:gd name="T8" fmla="*/ 2833 w 21600"/>
                      <a:gd name="T9" fmla="*/ 2833 h 21600"/>
                      <a:gd name="T10" fmla="*/ 18767 w 21600"/>
                      <a:gd name="T11" fmla="*/ 18767 h 2160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2065" y="21600"/>
                        </a:lnTo>
                        <a:lnTo>
                          <a:pt x="19535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332125"/>
                      </a:gs>
                      <a:gs pos="50000">
                        <a:schemeClr val="tx2"/>
                      </a:gs>
                      <a:gs pos="100000">
                        <a:srgbClr val="332125"/>
                      </a:gs>
                    </a:gsLst>
                    <a:lin ang="0" scaled="1"/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80" name="未知">
                    <a:extLst>
                      <a:ext uri="{FF2B5EF4-FFF2-40B4-BE49-F238E27FC236}">
                        <a16:creationId xmlns:a16="http://schemas.microsoft.com/office/drawing/2014/main" id="{D5FAB376-5FFC-B06C-E84A-89D21EA33E7B}"/>
                      </a:ext>
                    </a:extLst>
                  </p:cNvPr>
                  <p:cNvSpPr/>
                  <p:nvPr userDrawn="1"/>
                </p:nvSpPr>
                <p:spPr bwMode="auto">
                  <a:xfrm>
                    <a:off x="0" y="930"/>
                    <a:ext cx="753" cy="1575"/>
                  </a:xfrm>
                  <a:custGeom>
                    <a:cxnLst>
                      <a:cxn ang="0">
                        <a:pos x="265" y="117"/>
                      </a:cxn>
                      <a:cxn ang="0">
                        <a:pos x="491" y="140"/>
                      </a:cxn>
                      <a:cxn ang="0">
                        <a:pos x="718" y="117"/>
                      </a:cxn>
                      <a:cxn ang="0">
                        <a:pos x="764" y="140"/>
                      </a:cxn>
                      <a:cxn ang="0">
                        <a:pos x="945" y="957"/>
                      </a:cxn>
                      <a:cxn ang="0">
                        <a:pos x="990" y="1251"/>
                      </a:cxn>
                      <a:cxn ang="0">
                        <a:pos x="1013" y="1410"/>
                      </a:cxn>
                      <a:cxn ang="0">
                        <a:pos x="945" y="1456"/>
                      </a:cxn>
                      <a:cxn ang="0">
                        <a:pos x="650" y="1501"/>
                      </a:cxn>
                      <a:cxn ang="0">
                        <a:pos x="287" y="1478"/>
                      </a:cxn>
                      <a:cxn ang="0">
                        <a:pos x="38" y="1456"/>
                      </a:cxn>
                      <a:cxn ang="0">
                        <a:pos x="60" y="1297"/>
                      </a:cxn>
                      <a:cxn ang="0">
                        <a:pos x="128" y="1070"/>
                      </a:cxn>
                      <a:cxn ang="0">
                        <a:pos x="151" y="707"/>
                      </a:cxn>
                      <a:cxn ang="0">
                        <a:pos x="197" y="390"/>
                      </a:cxn>
                      <a:cxn ang="0">
                        <a:pos x="265" y="117"/>
                      </a:cxn>
                    </a:cxnLst>
                    <a:rect l="0" t="0" r="r" b="b"/>
                    <a:pathLst>
                      <a:path w="1020" h="1505">
                        <a:moveTo>
                          <a:pt x="265" y="117"/>
                        </a:moveTo>
                        <a:cubicBezTo>
                          <a:pt x="314" y="75"/>
                          <a:pt x="416" y="140"/>
                          <a:pt x="491" y="140"/>
                        </a:cubicBezTo>
                        <a:cubicBezTo>
                          <a:pt x="566" y="140"/>
                          <a:pt x="673" y="117"/>
                          <a:pt x="718" y="117"/>
                        </a:cubicBezTo>
                        <a:cubicBezTo>
                          <a:pt x="763" y="117"/>
                          <a:pt x="726" y="0"/>
                          <a:pt x="764" y="140"/>
                        </a:cubicBezTo>
                        <a:cubicBezTo>
                          <a:pt x="802" y="280"/>
                          <a:pt x="907" y="772"/>
                          <a:pt x="945" y="957"/>
                        </a:cubicBezTo>
                        <a:cubicBezTo>
                          <a:pt x="983" y="1142"/>
                          <a:pt x="979" y="1176"/>
                          <a:pt x="990" y="1251"/>
                        </a:cubicBezTo>
                        <a:cubicBezTo>
                          <a:pt x="1001" y="1326"/>
                          <a:pt x="1020" y="1376"/>
                          <a:pt x="1013" y="1410"/>
                        </a:cubicBezTo>
                        <a:cubicBezTo>
                          <a:pt x="1006" y="1444"/>
                          <a:pt x="1005" y="1441"/>
                          <a:pt x="945" y="1456"/>
                        </a:cubicBezTo>
                        <a:cubicBezTo>
                          <a:pt x="885" y="1471"/>
                          <a:pt x="760" y="1497"/>
                          <a:pt x="650" y="1501"/>
                        </a:cubicBezTo>
                        <a:cubicBezTo>
                          <a:pt x="540" y="1505"/>
                          <a:pt x="389" y="1485"/>
                          <a:pt x="287" y="1478"/>
                        </a:cubicBezTo>
                        <a:cubicBezTo>
                          <a:pt x="185" y="1471"/>
                          <a:pt x="76" y="1486"/>
                          <a:pt x="38" y="1456"/>
                        </a:cubicBezTo>
                        <a:cubicBezTo>
                          <a:pt x="0" y="1426"/>
                          <a:pt x="45" y="1361"/>
                          <a:pt x="60" y="1297"/>
                        </a:cubicBezTo>
                        <a:cubicBezTo>
                          <a:pt x="75" y="1233"/>
                          <a:pt x="113" y="1168"/>
                          <a:pt x="128" y="1070"/>
                        </a:cubicBezTo>
                        <a:cubicBezTo>
                          <a:pt x="143" y="972"/>
                          <a:pt x="140" y="820"/>
                          <a:pt x="151" y="707"/>
                        </a:cubicBezTo>
                        <a:cubicBezTo>
                          <a:pt x="162" y="594"/>
                          <a:pt x="178" y="488"/>
                          <a:pt x="197" y="390"/>
                        </a:cubicBezTo>
                        <a:cubicBezTo>
                          <a:pt x="216" y="292"/>
                          <a:pt x="216" y="159"/>
                          <a:pt x="265" y="11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339966"/>
                      </a:gs>
                    </a:gsLst>
                    <a:lin ang="54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81" name="Oval 400">
                    <a:extLst>
                      <a:ext uri="{FF2B5EF4-FFF2-40B4-BE49-F238E27FC236}">
                        <a16:creationId xmlns:a16="http://schemas.microsoft.com/office/drawing/2014/main" id="{37D6D37E-9035-32D3-6D98-95821DDD4E43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265" y="2257"/>
                    <a:ext cx="510" cy="12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6600">
                          <a:gamma/>
                          <a:shade val="57647"/>
                          <a:invGamma/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82" name="Rectangle 401">
                    <a:extLst>
                      <a:ext uri="{FF2B5EF4-FFF2-40B4-BE49-F238E27FC236}">
                        <a16:creationId xmlns:a16="http://schemas.microsoft.com/office/drawing/2014/main" id="{B350E124-3F98-6A05-9EEB-EDE3EC626048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184" y="1072"/>
                    <a:ext cx="388" cy="47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chemeClr val="tx1">
                          <a:alpha val="40999"/>
                        </a:scheme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lin ang="5400000" scaled="1"/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83" name="Oval 402">
                    <a:extLst>
                      <a:ext uri="{FF2B5EF4-FFF2-40B4-BE49-F238E27FC236}">
                        <a16:creationId xmlns:a16="http://schemas.microsoft.com/office/drawing/2014/main" id="{936BB9E5-FE95-82DF-ABE7-EF24DD91B44D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182" y="427"/>
                    <a:ext cx="334" cy="6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84" name="AutoShape 403">
                    <a:extLst>
                      <a:ext uri="{FF2B5EF4-FFF2-40B4-BE49-F238E27FC236}">
                        <a16:creationId xmlns:a16="http://schemas.microsoft.com/office/drawing/2014/main" id="{538E8113-5172-C53C-3B7D-A2CA2591D0B4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 rot="10800000">
                    <a:off x="334" y="505"/>
                    <a:ext cx="51" cy="102"/>
                  </a:xfrm>
                  <a:custGeom>
                    <a:gdLst>
                      <a:gd name="G0" fmla="+- 5400 0 0"/>
                      <a:gd name="G1" fmla="+- 21600 0 5400"/>
                      <a:gd name="G2" fmla="*/ 5400 1 2"/>
                      <a:gd name="G3" fmla="+- 21600 0 G2"/>
                      <a:gd name="G4" fmla="+/ 5400 21600 2"/>
                      <a:gd name="G5" fmla="+/ G1 0 2"/>
                      <a:gd name="G6" fmla="*/ 21600 21600 5400"/>
                      <a:gd name="G7" fmla="*/ G6 1 2"/>
                      <a:gd name="G8" fmla="+- 21600 0 G7"/>
                      <a:gd name="G9" fmla="*/ 21600 1 2"/>
                      <a:gd name="G10" fmla="+- 5400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DEBD">
                          <a:gamma/>
                          <a:tint val="42353"/>
                          <a:invGamma/>
                        </a:srgbClr>
                      </a:gs>
                    </a:gsLst>
                    <a:lin ang="5400000" scaled="1"/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85" name="Oval 404">
                    <a:extLst>
                      <a:ext uri="{FF2B5EF4-FFF2-40B4-BE49-F238E27FC236}">
                        <a16:creationId xmlns:a16="http://schemas.microsoft.com/office/drawing/2014/main" id="{269A4E94-1A54-D830-14C7-1E99E0D0E721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 rot="237142">
                    <a:off x="22" y="195"/>
                    <a:ext cx="690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86" name="Oval 405">
                    <a:extLst>
                      <a:ext uri="{FF2B5EF4-FFF2-40B4-BE49-F238E27FC236}">
                        <a16:creationId xmlns:a16="http://schemas.microsoft.com/office/drawing/2014/main" id="{9A3E7768-45FF-C1E0-5313-8A392FF3873D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206" y="95"/>
                    <a:ext cx="315" cy="44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DEBD">
                          <a:gamma/>
                          <a:tint val="42353"/>
                          <a:invGamma/>
                        </a:srgbClr>
                      </a:gs>
                    </a:gsLst>
                    <a:lin ang="54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87" name="未知">
                    <a:extLst>
                      <a:ext uri="{FF2B5EF4-FFF2-40B4-BE49-F238E27FC236}">
                        <a16:creationId xmlns:a16="http://schemas.microsoft.com/office/drawing/2014/main" id="{5B117F45-9580-9E78-5695-9B863DD2655C}"/>
                      </a:ext>
                    </a:extLst>
                  </p:cNvPr>
                  <p:cNvSpPr/>
                  <p:nvPr userDrawn="1"/>
                </p:nvSpPr>
                <p:spPr bwMode="auto">
                  <a:xfrm>
                    <a:off x="108" y="0"/>
                    <a:ext cx="472" cy="309"/>
                  </a:xfrm>
                  <a:custGeom>
                    <a:cxnLst>
                      <a:cxn ang="0">
                        <a:pos x="64" y="454"/>
                      </a:cxn>
                      <a:cxn ang="0">
                        <a:pos x="64" y="386"/>
                      </a:cxn>
                      <a:cxn ang="0">
                        <a:pos x="109" y="227"/>
                      </a:cxn>
                      <a:cxn ang="0">
                        <a:pos x="222" y="91"/>
                      </a:cxn>
                      <a:cxn ang="0">
                        <a:pos x="449" y="23"/>
                      </a:cxn>
                      <a:cxn ang="0">
                        <a:pos x="608" y="23"/>
                      </a:cxn>
                      <a:cxn ang="0">
                        <a:pos x="812" y="159"/>
                      </a:cxn>
                      <a:cxn ang="0">
                        <a:pos x="903" y="318"/>
                      </a:cxn>
                      <a:cxn ang="0">
                        <a:pos x="903" y="499"/>
                      </a:cxn>
                      <a:cxn ang="0">
                        <a:pos x="812" y="545"/>
                      </a:cxn>
                      <a:cxn ang="0">
                        <a:pos x="449" y="613"/>
                      </a:cxn>
                      <a:cxn ang="0">
                        <a:pos x="64" y="454"/>
                      </a:cxn>
                    </a:cxnLst>
                    <a:rect l="0" t="0" r="r" b="b"/>
                    <a:pathLst>
                      <a:path w="918" h="628">
                        <a:moveTo>
                          <a:pt x="64" y="454"/>
                        </a:moveTo>
                        <a:cubicBezTo>
                          <a:pt x="0" y="416"/>
                          <a:pt x="57" y="424"/>
                          <a:pt x="64" y="386"/>
                        </a:cubicBezTo>
                        <a:cubicBezTo>
                          <a:pt x="71" y="348"/>
                          <a:pt x="83" y="276"/>
                          <a:pt x="109" y="227"/>
                        </a:cubicBezTo>
                        <a:cubicBezTo>
                          <a:pt x="135" y="178"/>
                          <a:pt x="165" y="125"/>
                          <a:pt x="222" y="91"/>
                        </a:cubicBezTo>
                        <a:cubicBezTo>
                          <a:pt x="279" y="57"/>
                          <a:pt x="385" y="34"/>
                          <a:pt x="449" y="23"/>
                        </a:cubicBezTo>
                        <a:cubicBezTo>
                          <a:pt x="513" y="12"/>
                          <a:pt x="547" y="0"/>
                          <a:pt x="608" y="23"/>
                        </a:cubicBezTo>
                        <a:cubicBezTo>
                          <a:pt x="669" y="46"/>
                          <a:pt x="763" y="110"/>
                          <a:pt x="812" y="159"/>
                        </a:cubicBezTo>
                        <a:cubicBezTo>
                          <a:pt x="861" y="208"/>
                          <a:pt x="888" y="261"/>
                          <a:pt x="903" y="318"/>
                        </a:cubicBezTo>
                        <a:cubicBezTo>
                          <a:pt x="918" y="375"/>
                          <a:pt x="918" y="461"/>
                          <a:pt x="903" y="499"/>
                        </a:cubicBezTo>
                        <a:cubicBezTo>
                          <a:pt x="888" y="537"/>
                          <a:pt x="888" y="526"/>
                          <a:pt x="812" y="545"/>
                        </a:cubicBezTo>
                        <a:cubicBezTo>
                          <a:pt x="736" y="564"/>
                          <a:pt x="577" y="628"/>
                          <a:pt x="449" y="613"/>
                        </a:cubicBezTo>
                        <a:cubicBezTo>
                          <a:pt x="321" y="598"/>
                          <a:pt x="128" y="492"/>
                          <a:pt x="64" y="45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CC0000">
                          <a:gamma/>
                          <a:shade val="46275"/>
                          <a:invGamma/>
                        </a:srgbClr>
                      </a:gs>
                    </a:gsLst>
                    <a:lin ang="27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88" name="Oval 407">
                    <a:extLst>
                      <a:ext uri="{FF2B5EF4-FFF2-40B4-BE49-F238E27FC236}">
                        <a16:creationId xmlns:a16="http://schemas.microsoft.com/office/drawing/2014/main" id="{6B6C7851-9D7E-6B99-20BA-0367B45ABA44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 rot="361513">
                    <a:off x="121" y="81"/>
                    <a:ext cx="218" cy="15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CC0000">
                          <a:gamma/>
                          <a:shade val="57647"/>
                          <a:invGamma/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89" name="Group 408">
                    <a:extLst>
                      <a:ext uri="{FF2B5EF4-FFF2-40B4-BE49-F238E27FC236}">
                        <a16:creationId xmlns:a16="http://schemas.microsoft.com/office/drawing/2014/main" id="{4A41C9DC-6432-68A8-79EF-3D2A6DBF2230}"/>
                      </a:ext>
                    </a:extLst>
                  </p:cNvPr>
                  <p:cNvGrpSpPr/>
                  <p:nvPr userDrawn="1"/>
                </p:nvGrpSpPr>
                <p:grpSpPr>
                  <a:xfrm rot="647058">
                    <a:off x="274" y="4"/>
                    <a:ext cx="154" cy="77"/>
                    <a:chExt cx="270" cy="128"/>
                  </a:xfrm>
                </p:grpSpPr>
                <p:sp>
                  <p:nvSpPr>
                    <p:cNvPr id="239" name="未知">
                      <a:extLst>
                        <a:ext uri="{FF2B5EF4-FFF2-40B4-BE49-F238E27FC236}">
                          <a16:creationId xmlns:a16="http://schemas.microsoft.com/office/drawing/2014/main" id="{05C6CE22-8F0F-EE3A-1CA2-B4A0F7557FCF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-2" y="21"/>
                      <a:ext cx="270" cy="105"/>
                    </a:xfrm>
                    <a:custGeom>
                      <a:cxnLst>
                        <a:cxn ang="0">
                          <a:pos x="4" y="45"/>
                        </a:cxn>
                        <a:cxn ang="0">
                          <a:pos x="72" y="113"/>
                        </a:cxn>
                        <a:cxn ang="0">
                          <a:pos x="185" y="113"/>
                        </a:cxn>
                        <a:cxn ang="0">
                          <a:pos x="253" y="68"/>
                        </a:cxn>
                        <a:cxn ang="0">
                          <a:pos x="230" y="22"/>
                        </a:cxn>
                        <a:cxn ang="0">
                          <a:pos x="94" y="0"/>
                        </a:cxn>
                        <a:cxn ang="0">
                          <a:pos x="4" y="45"/>
                        </a:cxn>
                      </a:cxnLst>
                      <a:rect l="0" t="0" r="r" b="b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solidFill>
                      <a:srgbClr val="D00000"/>
                    </a:solidFill>
                    <a:ln w="9525">
                      <a:noFill/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240" name="未知">
                      <a:extLst>
                        <a:ext uri="{FF2B5EF4-FFF2-40B4-BE49-F238E27FC236}">
                          <a16:creationId xmlns:a16="http://schemas.microsoft.com/office/drawing/2014/main" id="{E072A496-7FEC-37DE-738E-DD856829BDEF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-1" y="-1"/>
                      <a:ext cx="270" cy="105"/>
                    </a:xfrm>
                    <a:custGeom>
                      <a:cxnLst>
                        <a:cxn ang="0">
                          <a:pos x="4" y="45"/>
                        </a:cxn>
                        <a:cxn ang="0">
                          <a:pos x="72" y="113"/>
                        </a:cxn>
                        <a:cxn ang="0">
                          <a:pos x="185" y="113"/>
                        </a:cxn>
                        <a:cxn ang="0">
                          <a:pos x="253" y="68"/>
                        </a:cxn>
                        <a:cxn ang="0">
                          <a:pos x="230" y="22"/>
                        </a:cxn>
                        <a:cxn ang="0">
                          <a:pos x="94" y="0"/>
                        </a:cxn>
                        <a:cxn ang="0">
                          <a:pos x="4" y="45"/>
                        </a:cxn>
                      </a:cxnLst>
                      <a:rect l="0" t="0" r="r" b="b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AC0000">
                            <a:gamma/>
                            <a:shade val="81961"/>
                            <a:invGamma/>
                          </a:srgbClr>
                        </a:gs>
                        <a:gs pos="100000">
                          <a:srgbClr val="AC0000"/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sp>
                <p:nvSpPr>
                  <p:cNvPr id="90" name="未知">
                    <a:extLst>
                      <a:ext uri="{FF2B5EF4-FFF2-40B4-BE49-F238E27FC236}">
                        <a16:creationId xmlns:a16="http://schemas.microsoft.com/office/drawing/2014/main" id="{94E5599B-4CC8-A9DD-BDC5-B3659F200962}"/>
                      </a:ext>
                    </a:extLst>
                  </p:cNvPr>
                  <p:cNvSpPr/>
                  <p:nvPr userDrawn="1"/>
                </p:nvSpPr>
                <p:spPr bwMode="auto">
                  <a:xfrm>
                    <a:off x="134" y="198"/>
                    <a:ext cx="453" cy="65"/>
                  </a:xfrm>
                  <a:custGeom>
                    <a:cxnLst>
                      <a:cxn ang="0">
                        <a:pos x="0" y="0"/>
                      </a:cxn>
                      <a:cxn ang="0">
                        <a:pos x="227" y="91"/>
                      </a:cxn>
                      <a:cxn ang="0">
                        <a:pos x="476" y="113"/>
                      </a:cxn>
                      <a:cxn ang="0">
                        <a:pos x="748" y="68"/>
                      </a:cxn>
                      <a:cxn ang="0">
                        <a:pos x="794" y="23"/>
                      </a:cxn>
                    </a:cxnLst>
                    <a:rect l="0" t="0" r="r" b="b"/>
                    <a:pathLst>
                      <a:path w="801" h="117">
                        <a:moveTo>
                          <a:pt x="0" y="0"/>
                        </a:moveTo>
                        <a:cubicBezTo>
                          <a:pt x="74" y="36"/>
                          <a:pt x="148" y="72"/>
                          <a:pt x="227" y="91"/>
                        </a:cubicBezTo>
                        <a:cubicBezTo>
                          <a:pt x="306" y="110"/>
                          <a:pt x="389" y="117"/>
                          <a:pt x="476" y="113"/>
                        </a:cubicBezTo>
                        <a:cubicBezTo>
                          <a:pt x="563" y="109"/>
                          <a:pt x="695" y="83"/>
                          <a:pt x="748" y="68"/>
                        </a:cubicBezTo>
                        <a:cubicBezTo>
                          <a:pt x="801" y="53"/>
                          <a:pt x="749" y="23"/>
                          <a:pt x="794" y="23"/>
                        </a:cubicBezTo>
                      </a:path>
                    </a:pathLst>
                  </a:custGeom>
                  <a:noFill/>
                  <a:ln w="19050" cap="flat" cmpd="sng">
                    <a:solidFill>
                      <a:srgbClr val="333333"/>
                    </a:solidFill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91" name="AutoShape 412">
                    <a:extLst>
                      <a:ext uri="{FF2B5EF4-FFF2-40B4-BE49-F238E27FC236}">
                        <a16:creationId xmlns:a16="http://schemas.microsoft.com/office/drawing/2014/main" id="{64292244-3338-379B-60F9-0AA9D1883ED3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505" y="213"/>
                    <a:ext cx="39" cy="5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EAEAEA"/>
                  </a:soli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92" name="Oval 413">
                    <a:extLst>
                      <a:ext uri="{FF2B5EF4-FFF2-40B4-BE49-F238E27FC236}">
                        <a16:creationId xmlns:a16="http://schemas.microsoft.com/office/drawing/2014/main" id="{F9011215-D467-131B-8547-AB74B13E68CE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 rot="20773579">
                    <a:off x="325" y="246"/>
                    <a:ext cx="220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CC0000">
                          <a:gamma/>
                          <a:shade val="57647"/>
                          <a:invGamma/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93" name="Oval 414">
                    <a:extLst>
                      <a:ext uri="{FF2B5EF4-FFF2-40B4-BE49-F238E27FC236}">
                        <a16:creationId xmlns:a16="http://schemas.microsoft.com/office/drawing/2014/main" id="{10A630ED-A622-D759-2098-F2B2F99778E0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 rot="401897">
                    <a:off x="46" y="217"/>
                    <a:ext cx="137" cy="4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94" name="Oval 415">
                    <a:extLst>
                      <a:ext uri="{FF2B5EF4-FFF2-40B4-BE49-F238E27FC236}">
                        <a16:creationId xmlns:a16="http://schemas.microsoft.com/office/drawing/2014/main" id="{CE4D0D75-5201-3BC8-5848-3535A76EBB62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 rot="20942340">
                    <a:off x="531" y="240"/>
                    <a:ext cx="167" cy="5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95" name="未知">
                    <a:extLst>
                      <a:ext uri="{FF2B5EF4-FFF2-40B4-BE49-F238E27FC236}">
                        <a16:creationId xmlns:a16="http://schemas.microsoft.com/office/drawing/2014/main" id="{C545EF53-BF90-D2BF-BC0D-A647C56F76A6}"/>
                      </a:ext>
                    </a:extLst>
                  </p:cNvPr>
                  <p:cNvSpPr/>
                  <p:nvPr userDrawn="1"/>
                </p:nvSpPr>
                <p:spPr bwMode="auto">
                  <a:xfrm>
                    <a:off x="68" y="211"/>
                    <a:ext cx="634" cy="142"/>
                  </a:xfrm>
                  <a:custGeom>
                    <a:cxnLst>
                      <a:cxn ang="0">
                        <a:pos x="159" y="4"/>
                      </a:cxn>
                      <a:cxn ang="0">
                        <a:pos x="0" y="49"/>
                      </a:cxn>
                      <a:cxn ang="0">
                        <a:pos x="159" y="49"/>
                      </a:cxn>
                      <a:cxn ang="0">
                        <a:pos x="363" y="163"/>
                      </a:cxn>
                      <a:cxn ang="0">
                        <a:pos x="522" y="231"/>
                      </a:cxn>
                      <a:cxn ang="0">
                        <a:pos x="703" y="208"/>
                      </a:cxn>
                      <a:cxn ang="0">
                        <a:pos x="862" y="140"/>
                      </a:cxn>
                      <a:cxn ang="0">
                        <a:pos x="953" y="95"/>
                      </a:cxn>
                      <a:cxn ang="0">
                        <a:pos x="1021" y="72"/>
                      </a:cxn>
                      <a:cxn ang="0">
                        <a:pos x="1111" y="95"/>
                      </a:cxn>
                      <a:cxn ang="0">
                        <a:pos x="953" y="27"/>
                      </a:cxn>
                      <a:cxn ang="0">
                        <a:pos x="862" y="72"/>
                      </a:cxn>
                      <a:cxn ang="0">
                        <a:pos x="658" y="95"/>
                      </a:cxn>
                      <a:cxn ang="0">
                        <a:pos x="431" y="95"/>
                      </a:cxn>
                      <a:cxn ang="0">
                        <a:pos x="204" y="27"/>
                      </a:cxn>
                      <a:cxn ang="0">
                        <a:pos x="159" y="4"/>
                      </a:cxn>
                    </a:cxnLst>
                    <a:rect l="0" t="0" r="r" b="b"/>
                    <a:pathLst>
                      <a:path w="1122" h="238">
                        <a:moveTo>
                          <a:pt x="159" y="4"/>
                        </a:moveTo>
                        <a:cubicBezTo>
                          <a:pt x="125" y="8"/>
                          <a:pt x="0" y="42"/>
                          <a:pt x="0" y="49"/>
                        </a:cubicBezTo>
                        <a:cubicBezTo>
                          <a:pt x="0" y="56"/>
                          <a:pt x="99" y="30"/>
                          <a:pt x="159" y="49"/>
                        </a:cubicBezTo>
                        <a:cubicBezTo>
                          <a:pt x="219" y="68"/>
                          <a:pt x="303" y="133"/>
                          <a:pt x="363" y="163"/>
                        </a:cubicBezTo>
                        <a:cubicBezTo>
                          <a:pt x="423" y="193"/>
                          <a:pt x="465" y="224"/>
                          <a:pt x="522" y="231"/>
                        </a:cubicBezTo>
                        <a:cubicBezTo>
                          <a:pt x="579" y="238"/>
                          <a:pt x="646" y="223"/>
                          <a:pt x="703" y="208"/>
                        </a:cubicBezTo>
                        <a:cubicBezTo>
                          <a:pt x="760" y="193"/>
                          <a:pt x="820" y="159"/>
                          <a:pt x="862" y="140"/>
                        </a:cubicBezTo>
                        <a:cubicBezTo>
                          <a:pt x="904" y="121"/>
                          <a:pt x="926" y="106"/>
                          <a:pt x="953" y="95"/>
                        </a:cubicBezTo>
                        <a:cubicBezTo>
                          <a:pt x="980" y="84"/>
                          <a:pt x="995" y="72"/>
                          <a:pt x="1021" y="72"/>
                        </a:cubicBezTo>
                        <a:cubicBezTo>
                          <a:pt x="1047" y="72"/>
                          <a:pt x="1122" y="102"/>
                          <a:pt x="1111" y="95"/>
                        </a:cubicBezTo>
                        <a:cubicBezTo>
                          <a:pt x="1100" y="88"/>
                          <a:pt x="994" y="31"/>
                          <a:pt x="953" y="27"/>
                        </a:cubicBezTo>
                        <a:cubicBezTo>
                          <a:pt x="912" y="23"/>
                          <a:pt x="911" y="61"/>
                          <a:pt x="862" y="72"/>
                        </a:cubicBezTo>
                        <a:cubicBezTo>
                          <a:pt x="813" y="83"/>
                          <a:pt x="730" y="91"/>
                          <a:pt x="658" y="95"/>
                        </a:cubicBezTo>
                        <a:cubicBezTo>
                          <a:pt x="586" y="99"/>
                          <a:pt x="507" y="106"/>
                          <a:pt x="431" y="95"/>
                        </a:cubicBezTo>
                        <a:cubicBezTo>
                          <a:pt x="355" y="84"/>
                          <a:pt x="249" y="42"/>
                          <a:pt x="204" y="27"/>
                        </a:cubicBezTo>
                        <a:cubicBezTo>
                          <a:pt x="159" y="12"/>
                          <a:pt x="193" y="0"/>
                          <a:pt x="159" y="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CC0000">
                          <a:gamma/>
                          <a:shade val="46275"/>
                          <a:invGamma/>
                        </a:srgbClr>
                      </a:gs>
                    </a:gsLst>
                    <a:lin ang="27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96" name="未知">
                    <a:extLst>
                      <a:ext uri="{FF2B5EF4-FFF2-40B4-BE49-F238E27FC236}">
                        <a16:creationId xmlns:a16="http://schemas.microsoft.com/office/drawing/2014/main" id="{802CDD2F-63E8-FF96-96BE-F0C127EE6C5F}"/>
                      </a:ext>
                    </a:extLst>
                  </p:cNvPr>
                  <p:cNvSpPr/>
                  <p:nvPr userDrawn="1"/>
                </p:nvSpPr>
                <p:spPr bwMode="auto">
                  <a:xfrm>
                    <a:off x="168" y="618"/>
                    <a:ext cx="412" cy="475"/>
                  </a:xfrm>
                  <a:custGeom>
                    <a:cxnLst>
                      <a:cxn ang="0">
                        <a:pos x="250" y="4"/>
                      </a:cxn>
                      <a:cxn ang="0">
                        <a:pos x="136" y="26"/>
                      </a:cxn>
                      <a:cxn ang="0">
                        <a:pos x="23" y="162"/>
                      </a:cxn>
                      <a:cxn ang="0">
                        <a:pos x="0" y="298"/>
                      </a:cxn>
                      <a:cxn ang="0">
                        <a:pos x="23" y="366"/>
                      </a:cxn>
                      <a:cxn ang="0">
                        <a:pos x="91" y="366"/>
                      </a:cxn>
                      <a:cxn ang="0">
                        <a:pos x="91" y="707"/>
                      </a:cxn>
                      <a:cxn ang="0">
                        <a:pos x="46" y="820"/>
                      </a:cxn>
                      <a:cxn ang="0">
                        <a:pos x="341" y="820"/>
                      </a:cxn>
                      <a:cxn ang="0">
                        <a:pos x="681" y="820"/>
                      </a:cxn>
                      <a:cxn ang="0">
                        <a:pos x="635" y="752"/>
                      </a:cxn>
                      <a:cxn ang="0">
                        <a:pos x="613" y="661"/>
                      </a:cxn>
                      <a:cxn ang="0">
                        <a:pos x="613" y="366"/>
                      </a:cxn>
                      <a:cxn ang="0">
                        <a:pos x="681" y="389"/>
                      </a:cxn>
                      <a:cxn ang="0">
                        <a:pos x="749" y="389"/>
                      </a:cxn>
                      <a:cxn ang="0">
                        <a:pos x="749" y="276"/>
                      </a:cxn>
                      <a:cxn ang="0">
                        <a:pos x="703" y="140"/>
                      </a:cxn>
                      <a:cxn ang="0">
                        <a:pos x="613" y="26"/>
                      </a:cxn>
                      <a:cxn ang="0">
                        <a:pos x="454" y="4"/>
                      </a:cxn>
                      <a:cxn ang="0">
                        <a:pos x="250" y="4"/>
                      </a:cxn>
                    </a:cxnLst>
                    <a:rect l="0" t="0" r="r" b="b"/>
                    <a:pathLst>
                      <a:path w="760" h="839">
                        <a:moveTo>
                          <a:pt x="250" y="4"/>
                        </a:moveTo>
                        <a:cubicBezTo>
                          <a:pt x="197" y="8"/>
                          <a:pt x="174" y="0"/>
                          <a:pt x="136" y="26"/>
                        </a:cubicBezTo>
                        <a:cubicBezTo>
                          <a:pt x="98" y="52"/>
                          <a:pt x="46" y="117"/>
                          <a:pt x="23" y="162"/>
                        </a:cubicBezTo>
                        <a:cubicBezTo>
                          <a:pt x="0" y="207"/>
                          <a:pt x="0" y="264"/>
                          <a:pt x="0" y="298"/>
                        </a:cubicBezTo>
                        <a:cubicBezTo>
                          <a:pt x="0" y="332"/>
                          <a:pt x="8" y="355"/>
                          <a:pt x="23" y="366"/>
                        </a:cubicBezTo>
                        <a:cubicBezTo>
                          <a:pt x="38" y="377"/>
                          <a:pt x="80" y="309"/>
                          <a:pt x="91" y="366"/>
                        </a:cubicBezTo>
                        <a:cubicBezTo>
                          <a:pt x="102" y="423"/>
                          <a:pt x="98" y="631"/>
                          <a:pt x="91" y="707"/>
                        </a:cubicBezTo>
                        <a:cubicBezTo>
                          <a:pt x="84" y="783"/>
                          <a:pt x="4" y="801"/>
                          <a:pt x="46" y="820"/>
                        </a:cubicBezTo>
                        <a:cubicBezTo>
                          <a:pt x="88" y="839"/>
                          <a:pt x="235" y="820"/>
                          <a:pt x="341" y="820"/>
                        </a:cubicBezTo>
                        <a:cubicBezTo>
                          <a:pt x="447" y="820"/>
                          <a:pt x="632" y="831"/>
                          <a:pt x="681" y="820"/>
                        </a:cubicBezTo>
                        <a:cubicBezTo>
                          <a:pt x="730" y="809"/>
                          <a:pt x="646" y="779"/>
                          <a:pt x="635" y="752"/>
                        </a:cubicBezTo>
                        <a:cubicBezTo>
                          <a:pt x="624" y="725"/>
                          <a:pt x="617" y="725"/>
                          <a:pt x="613" y="661"/>
                        </a:cubicBezTo>
                        <a:cubicBezTo>
                          <a:pt x="609" y="597"/>
                          <a:pt x="602" y="411"/>
                          <a:pt x="613" y="366"/>
                        </a:cubicBezTo>
                        <a:cubicBezTo>
                          <a:pt x="624" y="321"/>
                          <a:pt x="658" y="385"/>
                          <a:pt x="681" y="389"/>
                        </a:cubicBezTo>
                        <a:cubicBezTo>
                          <a:pt x="704" y="393"/>
                          <a:pt x="738" y="408"/>
                          <a:pt x="749" y="389"/>
                        </a:cubicBezTo>
                        <a:cubicBezTo>
                          <a:pt x="760" y="370"/>
                          <a:pt x="757" y="317"/>
                          <a:pt x="749" y="276"/>
                        </a:cubicBezTo>
                        <a:cubicBezTo>
                          <a:pt x="741" y="235"/>
                          <a:pt x="726" y="182"/>
                          <a:pt x="703" y="140"/>
                        </a:cubicBezTo>
                        <a:cubicBezTo>
                          <a:pt x="680" y="98"/>
                          <a:pt x="654" y="49"/>
                          <a:pt x="613" y="26"/>
                        </a:cubicBezTo>
                        <a:cubicBezTo>
                          <a:pt x="572" y="3"/>
                          <a:pt x="514" y="4"/>
                          <a:pt x="454" y="4"/>
                        </a:cubicBezTo>
                        <a:cubicBezTo>
                          <a:pt x="394" y="4"/>
                          <a:pt x="303" y="0"/>
                          <a:pt x="250" y="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050" cap="flat" cmpd="sng">
                    <a:solidFill>
                      <a:srgbClr val="DDDDDD"/>
                    </a:solidFill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97" name="Group 418">
                    <a:extLst>
                      <a:ext uri="{FF2B5EF4-FFF2-40B4-BE49-F238E27FC236}">
                        <a16:creationId xmlns:a16="http://schemas.microsoft.com/office/drawing/2014/main" id="{DA5E1776-0838-B60A-F073-C09CC81D45E4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296" y="540"/>
                    <a:ext cx="245" cy="175"/>
                    <a:chExt cx="431" cy="307"/>
                  </a:xfrm>
                </p:grpSpPr>
                <p:sp>
                  <p:nvSpPr>
                    <p:cNvPr id="227" name="未知">
                      <a:extLst>
                        <a:ext uri="{FF2B5EF4-FFF2-40B4-BE49-F238E27FC236}">
                          <a16:creationId xmlns:a16="http://schemas.microsoft.com/office/drawing/2014/main" id="{E88B4356-07EE-4700-C369-7FA97616D81F}"/>
                        </a:ext>
                      </a:extLst>
                    </p:cNvPr>
                    <p:cNvSpPr/>
                    <p:nvPr/>
                  </p:nvSpPr>
                  <p:spPr bwMode="auto">
                    <a:xfrm rot="3600000">
                      <a:off x="232" y="-60"/>
                      <a:ext cx="93" cy="270"/>
                    </a:xfrm>
                    <a:custGeom>
                      <a:cxnLst>
                        <a:cxn ang="0">
                          <a:pos x="49" y="23"/>
                        </a:cxn>
                        <a:cxn ang="0">
                          <a:pos x="27" y="91"/>
                        </a:cxn>
                        <a:cxn ang="0">
                          <a:pos x="4" y="204"/>
                        </a:cxn>
                        <a:cxn ang="0">
                          <a:pos x="49" y="340"/>
                        </a:cxn>
                        <a:cxn ang="0">
                          <a:pos x="117" y="227"/>
                        </a:cxn>
                        <a:cxn ang="0">
                          <a:pos x="49" y="23"/>
                        </a:cxn>
                      </a:cxnLst>
                      <a:rect l="0" t="0" r="r" b="b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chemeClr val="folHlink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228" name="Oval 420">
                      <a:extLst>
                        <a:ext uri="{FF2B5EF4-FFF2-40B4-BE49-F238E27FC236}">
                          <a16:creationId xmlns:a16="http://schemas.microsoft.com/office/drawing/2014/main" id="{4C94912E-130B-CFF8-A0CD-A64A8EAE6AD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57" y="-21"/>
                      <a:ext cx="91" cy="13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E0FF89">
                            <a:gamma/>
                            <a:shade val="57647"/>
                            <a:invGamma/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229" name="未知">
                      <a:extLst>
                        <a:ext uri="{FF2B5EF4-FFF2-40B4-BE49-F238E27FC236}">
                          <a16:creationId xmlns:a16="http://schemas.microsoft.com/office/drawing/2014/main" id="{126872BC-ABBD-3625-5D6A-26172405AE0F}"/>
                        </a:ext>
                      </a:extLst>
                    </p:cNvPr>
                    <p:cNvSpPr/>
                    <p:nvPr/>
                  </p:nvSpPr>
                  <p:spPr bwMode="auto">
                    <a:xfrm rot="21002964">
                      <a:off x="0" y="74"/>
                      <a:ext cx="181" cy="113"/>
                    </a:xfrm>
                    <a:custGeom>
                      <a:cxnLst>
                        <a:cxn ang="0">
                          <a:pos x="23" y="0"/>
                        </a:cxn>
                        <a:cxn ang="0">
                          <a:pos x="0" y="46"/>
                        </a:cxn>
                        <a:cxn ang="0">
                          <a:pos x="46" y="69"/>
                        </a:cxn>
                        <a:cxn ang="0">
                          <a:pos x="136" y="91"/>
                        </a:cxn>
                        <a:cxn ang="0">
                          <a:pos x="182" y="69"/>
                        </a:cxn>
                        <a:cxn ang="0">
                          <a:pos x="23" y="0"/>
                        </a:cxn>
                      </a:cxnLst>
                      <a:rect l="0" t="0" r="r" b="b"/>
                      <a:pathLst>
                        <a:path w="182" h="91">
                          <a:moveTo>
                            <a:pt x="23" y="0"/>
                          </a:moveTo>
                          <a:lnTo>
                            <a:pt x="0" y="46"/>
                          </a:lnTo>
                          <a:lnTo>
                            <a:pt x="46" y="69"/>
                          </a:lnTo>
                          <a:lnTo>
                            <a:pt x="136" y="91"/>
                          </a:lnTo>
                          <a:lnTo>
                            <a:pt x="182" y="69"/>
                          </a:lnTo>
                          <a:lnTo>
                            <a:pt x="23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3300"/>
                        </a:gs>
                      </a:gsLst>
                      <a:lin ang="27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230" name="未知">
                      <a:extLst>
                        <a:ext uri="{FF2B5EF4-FFF2-40B4-BE49-F238E27FC236}">
                          <a16:creationId xmlns:a16="http://schemas.microsoft.com/office/drawing/2014/main" id="{DE233E9E-FC64-9AB4-80E1-886805FDFB7F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132" y="119"/>
                      <a:ext cx="95" cy="181"/>
                    </a:xfrm>
                    <a:custGeom>
                      <a:cxnLst>
                        <a:cxn ang="0">
                          <a:pos x="49" y="23"/>
                        </a:cxn>
                        <a:cxn ang="0">
                          <a:pos x="27" y="91"/>
                        </a:cxn>
                        <a:cxn ang="0">
                          <a:pos x="4" y="204"/>
                        </a:cxn>
                        <a:cxn ang="0">
                          <a:pos x="49" y="340"/>
                        </a:cxn>
                        <a:cxn ang="0">
                          <a:pos x="117" y="227"/>
                        </a:cxn>
                        <a:cxn ang="0">
                          <a:pos x="49" y="23"/>
                        </a:cxn>
                      </a:cxnLst>
                      <a:rect l="0" t="0" r="r" b="b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231" name="Oval 423">
                      <a:extLst>
                        <a:ext uri="{FF2B5EF4-FFF2-40B4-BE49-F238E27FC236}">
                          <a16:creationId xmlns:a16="http://schemas.microsoft.com/office/drawing/2014/main" id="{FC09EFF8-FCCD-2C13-43BA-CECD6EA0F0E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72" y="-42"/>
                      <a:ext cx="46" cy="27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>
                            <a:gamma/>
                            <a:shade val="46275"/>
                            <a:invGamma/>
                            <a:alpha val="0"/>
                          </a:srgbClr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232" name="Oval 424">
                      <a:extLst>
                        <a:ext uri="{FF2B5EF4-FFF2-40B4-BE49-F238E27FC236}">
                          <a16:creationId xmlns:a16="http://schemas.microsoft.com/office/drawing/2014/main" id="{7D2FAF7F-3635-F6DA-4FE0-D24FC0E403C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119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9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233" name="Oval 425">
                      <a:extLst>
                        <a:ext uri="{FF2B5EF4-FFF2-40B4-BE49-F238E27FC236}">
                          <a16:creationId xmlns:a16="http://schemas.microsoft.com/office/drawing/2014/main" id="{E698399A-6516-692D-8A9C-FB80348C152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5" y="232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9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234" name="Oval 426">
                      <a:extLst>
                        <a:ext uri="{FF2B5EF4-FFF2-40B4-BE49-F238E27FC236}">
                          <a16:creationId xmlns:a16="http://schemas.microsoft.com/office/drawing/2014/main" id="{D167DECF-83C7-DF59-4C77-EA10F0A5CED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7" y="142"/>
                      <a:ext cx="21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9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235" name="Oval 427">
                      <a:extLst>
                        <a:ext uri="{FF2B5EF4-FFF2-40B4-BE49-F238E27FC236}">
                          <a16:creationId xmlns:a16="http://schemas.microsoft.com/office/drawing/2014/main" id="{3E96DB14-1AA8-36FB-4969-47990382D3D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50" y="119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9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236" name="Oval 428">
                      <a:extLst>
                        <a:ext uri="{FF2B5EF4-FFF2-40B4-BE49-F238E27FC236}">
                          <a16:creationId xmlns:a16="http://schemas.microsoft.com/office/drawing/2014/main" id="{1458AB14-7D32-2EAF-08AA-60F3DA4E6D5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81" y="188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9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237" name="Oval 429">
                      <a:extLst>
                        <a:ext uri="{FF2B5EF4-FFF2-40B4-BE49-F238E27FC236}">
                          <a16:creationId xmlns:a16="http://schemas.microsoft.com/office/drawing/2014/main" id="{20991FBE-48DB-392F-4ED6-812B07A8452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58" y="119"/>
                      <a:ext cx="46" cy="4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85B4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238" name="Oval 430">
                      <a:extLst>
                        <a:ext uri="{FF2B5EF4-FFF2-40B4-BE49-F238E27FC236}">
                          <a16:creationId xmlns:a16="http://schemas.microsoft.com/office/drawing/2014/main" id="{91C5C2AC-B0C8-96B9-BED3-A7FC45F5A45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111" y="206"/>
                      <a:ext cx="111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E0FF89">
                            <a:gamma/>
                            <a:shade val="57647"/>
                            <a:invGamma/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sp>
                <p:nvSpPr>
                  <p:cNvPr id="98" name="Oval 431">
                    <a:extLst>
                      <a:ext uri="{FF2B5EF4-FFF2-40B4-BE49-F238E27FC236}">
                        <a16:creationId xmlns:a16="http://schemas.microsoft.com/office/drawing/2014/main" id="{F8C36B90-7B1C-4A13-24C7-016A2E9854A3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 rot="600000">
                    <a:off x="229" y="722"/>
                    <a:ext cx="16" cy="10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>
                          <a:gamma/>
                          <a:shade val="46275"/>
                          <a:invGamma/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99" name="Group 432">
                    <a:extLst>
                      <a:ext uri="{FF2B5EF4-FFF2-40B4-BE49-F238E27FC236}">
                        <a16:creationId xmlns:a16="http://schemas.microsoft.com/office/drawing/2014/main" id="{FB744E08-4AA7-211C-2393-B2F22F7B185D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231" y="698"/>
                    <a:ext cx="26" cy="25"/>
                    <a:chExt cx="431" cy="431"/>
                  </a:xfrm>
                </p:grpSpPr>
                <p:grpSp>
                  <p:nvGrpSpPr>
                    <p:cNvPr id="223" name="Group 433">
                      <a:extLst>
                        <a:ext uri="{FF2B5EF4-FFF2-40B4-BE49-F238E27FC236}">
                          <a16:creationId xmlns:a16="http://schemas.microsoft.com/office/drawing/2014/main" id="{652A1F2B-172A-29FB-0A1C-52135884060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225" name="Oval 434">
                        <a:extLst>
                          <a:ext uri="{FF2B5EF4-FFF2-40B4-BE49-F238E27FC236}">
                            <a16:creationId xmlns:a16="http://schemas.microsoft.com/office/drawing/2014/main" id="{9C50C692-B4FE-A438-0B16-9571A914A3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-2"/>
                        <a:ext cx="42" cy="46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59999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  <p:sp>
                    <p:nvSpPr>
                      <p:cNvPr id="226" name="Oval 435">
                        <a:extLst>
                          <a:ext uri="{FF2B5EF4-FFF2-40B4-BE49-F238E27FC236}">
                            <a16:creationId xmlns:a16="http://schemas.microsoft.com/office/drawing/2014/main" id="{022268BC-4B30-C24A-9C69-3E2F47EE70F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-1" y="-2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</p:grpSp>
                <p:sp>
                  <p:nvSpPr>
                    <p:cNvPr id="224" name="Oval 436">
                      <a:extLst>
                        <a:ext uri="{FF2B5EF4-FFF2-40B4-BE49-F238E27FC236}">
                          <a16:creationId xmlns:a16="http://schemas.microsoft.com/office/drawing/2014/main" id="{FB876BD1-8944-E32D-BD81-EA68B7E49AE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-5" y="-12"/>
                      <a:ext cx="398" cy="36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00" name="Group 437">
                    <a:extLst>
                      <a:ext uri="{FF2B5EF4-FFF2-40B4-BE49-F238E27FC236}">
                        <a16:creationId xmlns:a16="http://schemas.microsoft.com/office/drawing/2014/main" id="{66270A41-43DC-0A69-50C6-3472A9E1F4E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334" y="839"/>
                    <a:ext cx="27" cy="26"/>
                    <a:chExt cx="431" cy="431"/>
                  </a:xfrm>
                </p:grpSpPr>
                <p:grpSp>
                  <p:nvGrpSpPr>
                    <p:cNvPr id="219" name="Group 438">
                      <a:extLst>
                        <a:ext uri="{FF2B5EF4-FFF2-40B4-BE49-F238E27FC236}">
                          <a16:creationId xmlns:a16="http://schemas.microsoft.com/office/drawing/2014/main" id="{A019868F-9806-98CC-68F6-C9471E75F7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221" name="Oval 439">
                        <a:extLst>
                          <a:ext uri="{FF2B5EF4-FFF2-40B4-BE49-F238E27FC236}">
                            <a16:creationId xmlns:a16="http://schemas.microsoft.com/office/drawing/2014/main" id="{6C8C61B0-0EC9-4099-7BB7-6C7F13AC897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-1"/>
                        <a:ext cx="44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59999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  <p:sp>
                    <p:nvSpPr>
                      <p:cNvPr id="222" name="Oval 440">
                        <a:extLst>
                          <a:ext uri="{FF2B5EF4-FFF2-40B4-BE49-F238E27FC236}">
                            <a16:creationId xmlns:a16="http://schemas.microsoft.com/office/drawing/2014/main" id="{A7A869E4-5032-68C1-05D5-73688CD75A1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-1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</p:grpSp>
                <p:sp>
                  <p:nvSpPr>
                    <p:cNvPr id="220" name="Oval 441">
                      <a:extLst>
                        <a:ext uri="{FF2B5EF4-FFF2-40B4-BE49-F238E27FC236}">
                          <a16:creationId xmlns:a16="http://schemas.microsoft.com/office/drawing/2014/main" id="{507C349A-CDBD-2CAD-0864-6F44688DA38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-2" y="-5"/>
                      <a:ext cx="400" cy="36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01" name="Group 442">
                    <a:extLst>
                      <a:ext uri="{FF2B5EF4-FFF2-40B4-BE49-F238E27FC236}">
                        <a16:creationId xmlns:a16="http://schemas.microsoft.com/office/drawing/2014/main" id="{FC4BE3D9-1AE9-6AC1-8388-C73A9CA3D86E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270" y="916"/>
                    <a:ext cx="26" cy="26"/>
                    <a:chExt cx="431" cy="431"/>
                  </a:xfrm>
                </p:grpSpPr>
                <p:grpSp>
                  <p:nvGrpSpPr>
                    <p:cNvPr id="215" name="Group 443">
                      <a:extLst>
                        <a:ext uri="{FF2B5EF4-FFF2-40B4-BE49-F238E27FC236}">
                          <a16:creationId xmlns:a16="http://schemas.microsoft.com/office/drawing/2014/main" id="{3F7A5923-6DE3-8B43-11F1-091A172D573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217" name="Oval 444">
                        <a:extLst>
                          <a:ext uri="{FF2B5EF4-FFF2-40B4-BE49-F238E27FC236}">
                            <a16:creationId xmlns:a16="http://schemas.microsoft.com/office/drawing/2014/main" id="{EA6A8AAE-5BBB-F273-9786-7864927D54F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4" y="0"/>
                        <a:ext cx="42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59999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  <p:sp>
                    <p:nvSpPr>
                      <p:cNvPr id="218" name="Oval 445">
                        <a:extLst>
                          <a:ext uri="{FF2B5EF4-FFF2-40B4-BE49-F238E27FC236}">
                            <a16:creationId xmlns:a16="http://schemas.microsoft.com/office/drawing/2014/main" id="{F7BC07DD-B5C7-A91D-3E36-AC2B79DB673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-1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</p:grpSp>
                <p:sp>
                  <p:nvSpPr>
                    <p:cNvPr id="216" name="Oval 446">
                      <a:extLst>
                        <a:ext uri="{FF2B5EF4-FFF2-40B4-BE49-F238E27FC236}">
                          <a16:creationId xmlns:a16="http://schemas.microsoft.com/office/drawing/2014/main" id="{429C50E0-B843-910F-E2EA-8BBD6F15A84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-4" y="-2"/>
                      <a:ext cx="398" cy="36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02" name="Group 447">
                    <a:extLst>
                      <a:ext uri="{FF2B5EF4-FFF2-40B4-BE49-F238E27FC236}">
                        <a16:creationId xmlns:a16="http://schemas.microsoft.com/office/drawing/2014/main" id="{C2127B3A-3476-E53B-8A53-44EFA88B418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437" y="813"/>
                    <a:ext cx="26" cy="26"/>
                    <a:chExt cx="431" cy="431"/>
                  </a:xfrm>
                </p:grpSpPr>
                <p:grpSp>
                  <p:nvGrpSpPr>
                    <p:cNvPr id="211" name="Group 448">
                      <a:extLst>
                        <a:ext uri="{FF2B5EF4-FFF2-40B4-BE49-F238E27FC236}">
                          <a16:creationId xmlns:a16="http://schemas.microsoft.com/office/drawing/2014/main" id="{059A3AC6-BCF4-C761-6EC2-0D2AAAA12E4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213" name="Oval 449">
                        <a:extLst>
                          <a:ext uri="{FF2B5EF4-FFF2-40B4-BE49-F238E27FC236}">
                            <a16:creationId xmlns:a16="http://schemas.microsoft.com/office/drawing/2014/main" id="{8881E5C0-40B5-8BB7-6CBF-1400A5F84D4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5" y="-1"/>
                        <a:ext cx="42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59999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  <p:sp>
                    <p:nvSpPr>
                      <p:cNvPr id="214" name="Oval 450">
                        <a:extLst>
                          <a:ext uri="{FF2B5EF4-FFF2-40B4-BE49-F238E27FC236}">
                            <a16:creationId xmlns:a16="http://schemas.microsoft.com/office/drawing/2014/main" id="{FDF60174-5F31-D8E2-4FCB-F606D668CFB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-1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</p:grpSp>
                <p:sp>
                  <p:nvSpPr>
                    <p:cNvPr id="212" name="Oval 451">
                      <a:extLst>
                        <a:ext uri="{FF2B5EF4-FFF2-40B4-BE49-F238E27FC236}">
                          <a16:creationId xmlns:a16="http://schemas.microsoft.com/office/drawing/2014/main" id="{53E1A8B7-1842-8A8C-D84C-A4D9DC35A56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-6"/>
                      <a:ext cx="398" cy="36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03" name="Group 452">
                    <a:extLst>
                      <a:ext uri="{FF2B5EF4-FFF2-40B4-BE49-F238E27FC236}">
                        <a16:creationId xmlns:a16="http://schemas.microsoft.com/office/drawing/2014/main" id="{DCA42677-F60F-31C3-4344-939C947E5EC0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334" y="698"/>
                    <a:ext cx="27" cy="25"/>
                    <a:chExt cx="431" cy="431"/>
                  </a:xfrm>
                </p:grpSpPr>
                <p:grpSp>
                  <p:nvGrpSpPr>
                    <p:cNvPr id="207" name="Group 453">
                      <a:extLst>
                        <a:ext uri="{FF2B5EF4-FFF2-40B4-BE49-F238E27FC236}">
                          <a16:creationId xmlns:a16="http://schemas.microsoft.com/office/drawing/2014/main" id="{D78BEC2D-2062-A1B4-02F4-D3061FE86D0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209" name="Oval 454">
                        <a:extLst>
                          <a:ext uri="{FF2B5EF4-FFF2-40B4-BE49-F238E27FC236}">
                            <a16:creationId xmlns:a16="http://schemas.microsoft.com/office/drawing/2014/main" id="{97F97306-B6F3-48DA-55E1-4C8980F750F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-2"/>
                        <a:ext cx="44" cy="46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59999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  <p:sp>
                    <p:nvSpPr>
                      <p:cNvPr id="210" name="Oval 455">
                        <a:extLst>
                          <a:ext uri="{FF2B5EF4-FFF2-40B4-BE49-F238E27FC236}">
                            <a16:creationId xmlns:a16="http://schemas.microsoft.com/office/drawing/2014/main" id="{7774DD7E-AA72-FD0B-DC7B-48AC0C89CA8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-2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</p:grpSp>
                <p:sp>
                  <p:nvSpPr>
                    <p:cNvPr id="208" name="Oval 456">
                      <a:extLst>
                        <a:ext uri="{FF2B5EF4-FFF2-40B4-BE49-F238E27FC236}">
                          <a16:creationId xmlns:a16="http://schemas.microsoft.com/office/drawing/2014/main" id="{D2A83B1A-3687-ADB0-37BA-C61B06BD43C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-2" y="-12"/>
                      <a:ext cx="400" cy="36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04" name="Group 457">
                    <a:extLst>
                      <a:ext uri="{FF2B5EF4-FFF2-40B4-BE49-F238E27FC236}">
                        <a16:creationId xmlns:a16="http://schemas.microsoft.com/office/drawing/2014/main" id="{7E964E4A-7D43-4543-6CF6-F9E2192396B9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40" y="736"/>
                    <a:ext cx="26" cy="26"/>
                    <a:chExt cx="431" cy="431"/>
                  </a:xfrm>
                </p:grpSpPr>
                <p:grpSp>
                  <p:nvGrpSpPr>
                    <p:cNvPr id="203" name="Group 458">
                      <a:extLst>
                        <a:ext uri="{FF2B5EF4-FFF2-40B4-BE49-F238E27FC236}">
                          <a16:creationId xmlns:a16="http://schemas.microsoft.com/office/drawing/2014/main" id="{24A26275-AFF4-FADA-8599-CCFA3F8E7CE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205" name="Oval 459">
                        <a:extLst>
                          <a:ext uri="{FF2B5EF4-FFF2-40B4-BE49-F238E27FC236}">
                            <a16:creationId xmlns:a16="http://schemas.microsoft.com/office/drawing/2014/main" id="{2BBFB8BE-C64C-A135-0598-C253DE7626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5" y="-2"/>
                        <a:ext cx="42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59999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  <p:sp>
                    <p:nvSpPr>
                      <p:cNvPr id="206" name="Oval 460">
                        <a:extLst>
                          <a:ext uri="{FF2B5EF4-FFF2-40B4-BE49-F238E27FC236}">
                            <a16:creationId xmlns:a16="http://schemas.microsoft.com/office/drawing/2014/main" id="{4AA8195C-DDD0-402D-65EA-9E263DC697E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" y="-2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</p:grpSp>
                <p:sp>
                  <p:nvSpPr>
                    <p:cNvPr id="204" name="Oval 461">
                      <a:extLst>
                        <a:ext uri="{FF2B5EF4-FFF2-40B4-BE49-F238E27FC236}">
                          <a16:creationId xmlns:a16="http://schemas.microsoft.com/office/drawing/2014/main" id="{15B875B3-5A92-CC39-7DC4-D7414D27D4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" y="-10"/>
                      <a:ext cx="398" cy="36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05" name="Group 462">
                    <a:extLst>
                      <a:ext uri="{FF2B5EF4-FFF2-40B4-BE49-F238E27FC236}">
                        <a16:creationId xmlns:a16="http://schemas.microsoft.com/office/drawing/2014/main" id="{FF9B3322-4CEF-D826-0366-43E2CD158770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412" y="968"/>
                    <a:ext cx="25" cy="25"/>
                    <a:chExt cx="431" cy="431"/>
                  </a:xfrm>
                </p:grpSpPr>
                <p:grpSp>
                  <p:nvGrpSpPr>
                    <p:cNvPr id="199" name="Group 463">
                      <a:extLst>
                        <a:ext uri="{FF2B5EF4-FFF2-40B4-BE49-F238E27FC236}">
                          <a16:creationId xmlns:a16="http://schemas.microsoft.com/office/drawing/2014/main" id="{C19E698A-D8F4-9A2D-2FA6-CBB4C1A8E10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201" name="Oval 464">
                        <a:extLst>
                          <a:ext uri="{FF2B5EF4-FFF2-40B4-BE49-F238E27FC236}">
                            <a16:creationId xmlns:a16="http://schemas.microsoft.com/office/drawing/2014/main" id="{0237208F-00ED-9734-4226-B9BF961C500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" y="0"/>
                        <a:ext cx="47" cy="46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59999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  <p:sp>
                    <p:nvSpPr>
                      <p:cNvPr id="202" name="Oval 465">
                        <a:extLst>
                          <a:ext uri="{FF2B5EF4-FFF2-40B4-BE49-F238E27FC236}">
                            <a16:creationId xmlns:a16="http://schemas.microsoft.com/office/drawing/2014/main" id="{D216AE0D-E894-F352-F3B7-5B4954ADDE3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</p:grpSp>
                <p:sp>
                  <p:nvSpPr>
                    <p:cNvPr id="200" name="Oval 466">
                      <a:extLst>
                        <a:ext uri="{FF2B5EF4-FFF2-40B4-BE49-F238E27FC236}">
                          <a16:creationId xmlns:a16="http://schemas.microsoft.com/office/drawing/2014/main" id="{AC1A0B0A-C922-32DF-0ECB-4E1E995611C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397" cy="36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06" name="Group 467">
                    <a:extLst>
                      <a:ext uri="{FF2B5EF4-FFF2-40B4-BE49-F238E27FC236}">
                        <a16:creationId xmlns:a16="http://schemas.microsoft.com/office/drawing/2014/main" id="{592E4907-362B-E83A-1846-077A2108E3F7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231" y="1019"/>
                    <a:ext cx="26" cy="26"/>
                    <a:chExt cx="431" cy="431"/>
                  </a:xfrm>
                </p:grpSpPr>
                <p:grpSp>
                  <p:nvGrpSpPr>
                    <p:cNvPr id="195" name="Group 468">
                      <a:extLst>
                        <a:ext uri="{FF2B5EF4-FFF2-40B4-BE49-F238E27FC236}">
                          <a16:creationId xmlns:a16="http://schemas.microsoft.com/office/drawing/2014/main" id="{08EB2BFA-4852-14AC-E9D8-ADD368E115F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97" name="Oval 469">
                        <a:extLst>
                          <a:ext uri="{FF2B5EF4-FFF2-40B4-BE49-F238E27FC236}">
                            <a16:creationId xmlns:a16="http://schemas.microsoft.com/office/drawing/2014/main" id="{6E2AEF81-135B-6E3C-7152-21F603DA042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2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59999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  <p:sp>
                    <p:nvSpPr>
                      <p:cNvPr id="198" name="Oval 470">
                        <a:extLst>
                          <a:ext uri="{FF2B5EF4-FFF2-40B4-BE49-F238E27FC236}">
                            <a16:creationId xmlns:a16="http://schemas.microsoft.com/office/drawing/2014/main" id="{3C75CB19-F70D-3143-2630-27BD3A9AE3E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-1" y="0"/>
                        <a:ext cx="91" cy="66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</p:grpSp>
                <p:sp>
                  <p:nvSpPr>
                    <p:cNvPr id="196" name="Oval 471">
                      <a:extLst>
                        <a:ext uri="{FF2B5EF4-FFF2-40B4-BE49-F238E27FC236}">
                          <a16:creationId xmlns:a16="http://schemas.microsoft.com/office/drawing/2014/main" id="{13953372-5A1D-ECCC-E5F8-795FB2A4591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-5" y="2"/>
                      <a:ext cx="398" cy="34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07" name="Group 472">
                    <a:extLst>
                      <a:ext uri="{FF2B5EF4-FFF2-40B4-BE49-F238E27FC236}">
                        <a16:creationId xmlns:a16="http://schemas.microsoft.com/office/drawing/2014/main" id="{F6C1B2DB-49C4-BBA6-0ACA-4E58A94A5BD1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450" y="621"/>
                    <a:ext cx="26" cy="25"/>
                    <a:chExt cx="431" cy="431"/>
                  </a:xfrm>
                </p:grpSpPr>
                <p:grpSp>
                  <p:nvGrpSpPr>
                    <p:cNvPr id="191" name="Group 473">
                      <a:extLst>
                        <a:ext uri="{FF2B5EF4-FFF2-40B4-BE49-F238E27FC236}">
                          <a16:creationId xmlns:a16="http://schemas.microsoft.com/office/drawing/2014/main" id="{C833EAFB-493B-5F06-AC67-255E1062C9C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93" name="Oval 474">
                        <a:extLst>
                          <a:ext uri="{FF2B5EF4-FFF2-40B4-BE49-F238E27FC236}">
                            <a16:creationId xmlns:a16="http://schemas.microsoft.com/office/drawing/2014/main" id="{A7CF6B50-4BE8-E3F0-D4AA-831BDA23324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5" y="0"/>
                        <a:ext cx="42" cy="44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59999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  <p:sp>
                    <p:nvSpPr>
                      <p:cNvPr id="194" name="Oval 475">
                        <a:extLst>
                          <a:ext uri="{FF2B5EF4-FFF2-40B4-BE49-F238E27FC236}">
                            <a16:creationId xmlns:a16="http://schemas.microsoft.com/office/drawing/2014/main" id="{3AB11838-B5B8-B44B-EE30-5E5CEBB490E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</p:grpSp>
                <p:sp>
                  <p:nvSpPr>
                    <p:cNvPr id="192" name="Oval 476">
                      <a:extLst>
                        <a:ext uri="{FF2B5EF4-FFF2-40B4-BE49-F238E27FC236}">
                          <a16:creationId xmlns:a16="http://schemas.microsoft.com/office/drawing/2014/main" id="{BF90C4AB-665A-A487-623E-A04A6EAFD39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" y="2"/>
                      <a:ext cx="398" cy="34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08" name="Group 477">
                    <a:extLst>
                      <a:ext uri="{FF2B5EF4-FFF2-40B4-BE49-F238E27FC236}">
                        <a16:creationId xmlns:a16="http://schemas.microsoft.com/office/drawing/2014/main" id="{815990DD-FABB-8E83-73CD-A02AD708E190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14" y="775"/>
                    <a:ext cx="26" cy="26"/>
                    <a:chExt cx="431" cy="431"/>
                  </a:xfrm>
                </p:grpSpPr>
                <p:grpSp>
                  <p:nvGrpSpPr>
                    <p:cNvPr id="187" name="Group 478">
                      <a:extLst>
                        <a:ext uri="{FF2B5EF4-FFF2-40B4-BE49-F238E27FC236}">
                          <a16:creationId xmlns:a16="http://schemas.microsoft.com/office/drawing/2014/main" id="{8A3A04AC-E2DA-D273-2C5A-93CC49201DC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89" name="Oval 479">
                        <a:extLst>
                          <a:ext uri="{FF2B5EF4-FFF2-40B4-BE49-F238E27FC236}">
                            <a16:creationId xmlns:a16="http://schemas.microsoft.com/office/drawing/2014/main" id="{A8A3052E-1AF5-C2DA-6C2E-BABD45EADC5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5" y="-1"/>
                        <a:ext cx="42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59999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  <p:sp>
                    <p:nvSpPr>
                      <p:cNvPr id="190" name="Oval 480">
                        <a:extLst>
                          <a:ext uri="{FF2B5EF4-FFF2-40B4-BE49-F238E27FC236}">
                            <a16:creationId xmlns:a16="http://schemas.microsoft.com/office/drawing/2014/main" id="{788870E1-8475-0AD6-CAFE-ABA1DFE70B6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-1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</p:grpSp>
                <p:sp>
                  <p:nvSpPr>
                    <p:cNvPr id="188" name="Oval 481">
                      <a:extLst>
                        <a:ext uri="{FF2B5EF4-FFF2-40B4-BE49-F238E27FC236}">
                          <a16:creationId xmlns:a16="http://schemas.microsoft.com/office/drawing/2014/main" id="{E6EF4995-4F8E-64DE-ACDF-DC0C175B79F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" y="-8"/>
                      <a:ext cx="398" cy="36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sp>
                <p:nvSpPr>
                  <p:cNvPr id="109" name="Oval 482">
                    <a:extLst>
                      <a:ext uri="{FF2B5EF4-FFF2-40B4-BE49-F238E27FC236}">
                        <a16:creationId xmlns:a16="http://schemas.microsoft.com/office/drawing/2014/main" id="{FCBA1676-0BD9-F370-7C44-F47591A9DD82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449" y="813"/>
                    <a:ext cx="142" cy="27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110" name="Group 483">
                    <a:extLst>
                      <a:ext uri="{FF2B5EF4-FFF2-40B4-BE49-F238E27FC236}">
                        <a16:creationId xmlns:a16="http://schemas.microsoft.com/office/drawing/2014/main" id="{5133F8EA-28EF-E116-7D3A-084260FD803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02" y="1032"/>
                    <a:ext cx="26" cy="25"/>
                    <a:chExt cx="431" cy="431"/>
                  </a:xfrm>
                </p:grpSpPr>
                <p:grpSp>
                  <p:nvGrpSpPr>
                    <p:cNvPr id="183" name="Group 484">
                      <a:extLst>
                        <a:ext uri="{FF2B5EF4-FFF2-40B4-BE49-F238E27FC236}">
                          <a16:creationId xmlns:a16="http://schemas.microsoft.com/office/drawing/2014/main" id="{E571DCEF-7822-25CD-E6C9-44A06BE5100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85" name="Oval 485">
                        <a:extLst>
                          <a:ext uri="{FF2B5EF4-FFF2-40B4-BE49-F238E27FC236}">
                            <a16:creationId xmlns:a16="http://schemas.microsoft.com/office/drawing/2014/main" id="{D593CFD1-32A9-5F18-C683-2C4B65E9847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5" y="0"/>
                        <a:ext cx="42" cy="44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59999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  <p:sp>
                    <p:nvSpPr>
                      <p:cNvPr id="186" name="Oval 486">
                        <a:extLst>
                          <a:ext uri="{FF2B5EF4-FFF2-40B4-BE49-F238E27FC236}">
                            <a16:creationId xmlns:a16="http://schemas.microsoft.com/office/drawing/2014/main" id="{55468AD1-3301-21FF-F88D-E1042CA82CA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</p:grpSp>
                <p:sp>
                  <p:nvSpPr>
                    <p:cNvPr id="184" name="Oval 487">
                      <a:extLst>
                        <a:ext uri="{FF2B5EF4-FFF2-40B4-BE49-F238E27FC236}">
                          <a16:creationId xmlns:a16="http://schemas.microsoft.com/office/drawing/2014/main" id="{B4227651-5F47-1F4C-A786-90E74E42FF4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" y="3"/>
                      <a:ext cx="398" cy="34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sp>
                <p:nvSpPr>
                  <p:cNvPr id="111" name="Oval 488">
                    <a:extLst>
                      <a:ext uri="{FF2B5EF4-FFF2-40B4-BE49-F238E27FC236}">
                        <a16:creationId xmlns:a16="http://schemas.microsoft.com/office/drawing/2014/main" id="{B6E1025E-8721-7EF4-B039-41EF7C62C52D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182" y="826"/>
                    <a:ext cx="89" cy="2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/>
                      </a:gs>
                      <a:gs pos="100000">
                        <a:srgbClr val="FBE8DD">
                          <a:gamma/>
                          <a:shade val="46275"/>
                          <a:invGamma/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112" name="Group 489">
                    <a:extLst>
                      <a:ext uri="{FF2B5EF4-FFF2-40B4-BE49-F238E27FC236}">
                        <a16:creationId xmlns:a16="http://schemas.microsoft.com/office/drawing/2014/main" id="{91A25F13-D513-940D-E9FF-7BBF2CDC4776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193" y="762"/>
                    <a:ext cx="25" cy="25"/>
                    <a:chExt cx="431" cy="431"/>
                  </a:xfrm>
                </p:grpSpPr>
                <p:grpSp>
                  <p:nvGrpSpPr>
                    <p:cNvPr id="179" name="Group 490">
                      <a:extLst>
                        <a:ext uri="{FF2B5EF4-FFF2-40B4-BE49-F238E27FC236}">
                          <a16:creationId xmlns:a16="http://schemas.microsoft.com/office/drawing/2014/main" id="{0237230C-F47B-848A-3A57-5F87E5D6E8E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81" name="Oval 491">
                        <a:extLst>
                          <a:ext uri="{FF2B5EF4-FFF2-40B4-BE49-F238E27FC236}">
                            <a16:creationId xmlns:a16="http://schemas.microsoft.com/office/drawing/2014/main" id="{B1383C02-FA8E-586A-5B83-81718AD96F8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4" y="-1"/>
                        <a:ext cx="44" cy="46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59999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  <p:sp>
                    <p:nvSpPr>
                      <p:cNvPr id="182" name="Oval 492">
                        <a:extLst>
                          <a:ext uri="{FF2B5EF4-FFF2-40B4-BE49-F238E27FC236}">
                            <a16:creationId xmlns:a16="http://schemas.microsoft.com/office/drawing/2014/main" id="{1E225F5B-098D-06C2-8840-A8B8802B14C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" y="-1"/>
                        <a:ext cx="87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6600">
                              <a:gamma/>
                              <a:shade val="46275"/>
                              <a:invGamma/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 w="9525">
                        <a:noFill/>
                        <a:round/>
                      </a:ln>
                      <a:effectLst/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4572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9144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3716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1828800" algn="ctr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>
                          <a:defRPr/>
                        </a:pPr>
                        <a:endParaRPr lang="zh-CN" altLang="en-US"/>
                      </a:p>
                    </p:txBody>
                  </p:sp>
                </p:grpSp>
                <p:sp>
                  <p:nvSpPr>
                    <p:cNvPr id="180" name="Oval 493">
                      <a:extLst>
                        <a:ext uri="{FF2B5EF4-FFF2-40B4-BE49-F238E27FC236}">
                          <a16:creationId xmlns:a16="http://schemas.microsoft.com/office/drawing/2014/main" id="{1842877E-85A6-2CD3-69BB-AD998498772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1" y="-9"/>
                      <a:ext cx="380" cy="36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sp>
                <p:nvSpPr>
                  <p:cNvPr id="113" name="Oval 494">
                    <a:extLst>
                      <a:ext uri="{FF2B5EF4-FFF2-40B4-BE49-F238E27FC236}">
                        <a16:creationId xmlns:a16="http://schemas.microsoft.com/office/drawing/2014/main" id="{44589012-D2F5-6DA9-05E8-664D4C524704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502" y="829"/>
                    <a:ext cx="89" cy="24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3E9E5"/>
                      </a:gs>
                      <a:gs pos="100000">
                        <a:srgbClr val="F3E9E5">
                          <a:gamma/>
                          <a:shade val="46275"/>
                          <a:invGamma/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4" name="未知">
                    <a:extLst>
                      <a:ext uri="{FF2B5EF4-FFF2-40B4-BE49-F238E27FC236}">
                        <a16:creationId xmlns:a16="http://schemas.microsoft.com/office/drawing/2014/main" id="{2382ED29-D188-EE38-8E6D-A762289014A4}"/>
                      </a:ext>
                    </a:extLst>
                  </p:cNvPr>
                  <p:cNvSpPr/>
                  <p:nvPr userDrawn="1"/>
                </p:nvSpPr>
                <p:spPr bwMode="auto">
                  <a:xfrm>
                    <a:off x="168" y="827"/>
                    <a:ext cx="51" cy="745"/>
                  </a:xfrm>
                  <a:custGeom>
                    <a:cxnLst>
                      <a:cxn ang="0">
                        <a:pos x="0" y="0"/>
                      </a:cxn>
                      <a:cxn ang="0">
                        <a:pos x="23" y="159"/>
                      </a:cxn>
                      <a:cxn ang="0">
                        <a:pos x="23" y="703"/>
                      </a:cxn>
                      <a:cxn ang="0">
                        <a:pos x="0" y="1225"/>
                      </a:cxn>
                      <a:cxn ang="0">
                        <a:pos x="0" y="1429"/>
                      </a:cxn>
                      <a:cxn ang="0">
                        <a:pos x="68" y="1429"/>
                      </a:cxn>
                      <a:cxn ang="0">
                        <a:pos x="91" y="885"/>
                      </a:cxn>
                      <a:cxn ang="0">
                        <a:pos x="114" y="590"/>
                      </a:cxn>
                      <a:cxn ang="0">
                        <a:pos x="114" y="159"/>
                      </a:cxn>
                      <a:cxn ang="0">
                        <a:pos x="114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DEBD">
                          <a:gamma/>
                          <a:tint val="42353"/>
                          <a:invGamma/>
                        </a:srgbClr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5" name="未知">
                    <a:extLst>
                      <a:ext uri="{FF2B5EF4-FFF2-40B4-BE49-F238E27FC236}">
                        <a16:creationId xmlns:a16="http://schemas.microsoft.com/office/drawing/2014/main" id="{71E266E6-1D19-E966-84A9-568A3041F3E3}"/>
                      </a:ext>
                    </a:extLst>
                  </p:cNvPr>
                  <p:cNvSpPr/>
                  <p:nvPr userDrawn="1"/>
                </p:nvSpPr>
                <p:spPr bwMode="auto">
                  <a:xfrm rot="21360000">
                    <a:off x="550" y="829"/>
                    <a:ext cx="50" cy="745"/>
                  </a:xfrm>
                  <a:custGeom>
                    <a:cxnLst>
                      <a:cxn ang="0">
                        <a:pos x="0" y="0"/>
                      </a:cxn>
                      <a:cxn ang="0">
                        <a:pos x="23" y="159"/>
                      </a:cxn>
                      <a:cxn ang="0">
                        <a:pos x="23" y="703"/>
                      </a:cxn>
                      <a:cxn ang="0">
                        <a:pos x="0" y="1225"/>
                      </a:cxn>
                      <a:cxn ang="0">
                        <a:pos x="0" y="1429"/>
                      </a:cxn>
                      <a:cxn ang="0">
                        <a:pos x="68" y="1429"/>
                      </a:cxn>
                      <a:cxn ang="0">
                        <a:pos x="91" y="885"/>
                      </a:cxn>
                      <a:cxn ang="0">
                        <a:pos x="114" y="590"/>
                      </a:cxn>
                      <a:cxn ang="0">
                        <a:pos x="114" y="159"/>
                      </a:cxn>
                      <a:cxn ang="0">
                        <a:pos x="114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DEBD">
                          <a:gamma/>
                          <a:tint val="42353"/>
                          <a:invGamma/>
                        </a:srgbClr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6" name="Oval 497">
                    <a:extLst>
                      <a:ext uri="{FF2B5EF4-FFF2-40B4-BE49-F238E27FC236}">
                        <a16:creationId xmlns:a16="http://schemas.microsoft.com/office/drawing/2014/main" id="{9159E3CB-7A8A-E9B0-D312-96947FEFA40E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 rot="361513">
                    <a:off x="102" y="1461"/>
                    <a:ext cx="408" cy="43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339966"/>
                      </a:gs>
                      <a:gs pos="100000">
                        <a:srgbClr val="339966">
                          <a:gamma/>
                          <a:shade val="57647"/>
                          <a:invGamma/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7" name="Oval 498">
                    <a:extLst>
                      <a:ext uri="{FF2B5EF4-FFF2-40B4-BE49-F238E27FC236}">
                        <a16:creationId xmlns:a16="http://schemas.microsoft.com/office/drawing/2014/main" id="{AE924683-2D35-67C9-0411-680EC712E0E9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 rot="3600000">
                    <a:off x="468" y="2160"/>
                    <a:ext cx="286" cy="28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2E8A5C"/>
                      </a:gs>
                      <a:gs pos="100000">
                        <a:srgbClr val="2E8A5C">
                          <a:gamma/>
                          <a:shade val="57647"/>
                          <a:invGamma/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8" name="Oval 499">
                    <a:extLst>
                      <a:ext uri="{FF2B5EF4-FFF2-40B4-BE49-F238E27FC236}">
                        <a16:creationId xmlns:a16="http://schemas.microsoft.com/office/drawing/2014/main" id="{94E99334-B979-C66D-A45D-A69E560E8443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245" y="2012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9" name="Oval 500">
                    <a:extLst>
                      <a:ext uri="{FF2B5EF4-FFF2-40B4-BE49-F238E27FC236}">
                        <a16:creationId xmlns:a16="http://schemas.microsoft.com/office/drawing/2014/main" id="{00597E48-39B9-7FE3-1E80-D57DD8CECDF7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468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0" name="Oval 501">
                    <a:extLst>
                      <a:ext uri="{FF2B5EF4-FFF2-40B4-BE49-F238E27FC236}">
                        <a16:creationId xmlns:a16="http://schemas.microsoft.com/office/drawing/2014/main" id="{FFC01103-5D25-D6A7-D0F3-211A7BBDD4D6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631" y="2216"/>
                    <a:ext cx="82" cy="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1" name="Oval 502">
                    <a:extLst>
                      <a:ext uri="{FF2B5EF4-FFF2-40B4-BE49-F238E27FC236}">
                        <a16:creationId xmlns:a16="http://schemas.microsoft.com/office/drawing/2014/main" id="{57A8BD8F-9A50-D3D6-9DA2-21531DCEF518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82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2" name="Oval 503">
                    <a:extLst>
                      <a:ext uri="{FF2B5EF4-FFF2-40B4-BE49-F238E27FC236}">
                        <a16:creationId xmlns:a16="http://schemas.microsoft.com/office/drawing/2014/main" id="{60DAE5AD-0A48-0539-419E-C10CA92D67E7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245" y="1134"/>
                    <a:ext cx="73" cy="7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3" name="Oval 504">
                    <a:extLst>
                      <a:ext uri="{FF2B5EF4-FFF2-40B4-BE49-F238E27FC236}">
                        <a16:creationId xmlns:a16="http://schemas.microsoft.com/office/drawing/2014/main" id="{0F86706A-0262-AD94-3E6D-BF0A81A6FBE0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449" y="1257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4" name="Oval 505">
                    <a:extLst>
                      <a:ext uri="{FF2B5EF4-FFF2-40B4-BE49-F238E27FC236}">
                        <a16:creationId xmlns:a16="http://schemas.microsoft.com/office/drawing/2014/main" id="{71C9609A-6AEE-5E15-CFFA-934091386B21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224" y="1421"/>
                    <a:ext cx="82" cy="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125" name="Group 506">
                    <a:extLst>
                      <a:ext uri="{FF2B5EF4-FFF2-40B4-BE49-F238E27FC236}">
                        <a16:creationId xmlns:a16="http://schemas.microsoft.com/office/drawing/2014/main" id="{B296170C-D8FD-6C4B-CE98-0CE56F66F266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143" y="801"/>
                    <a:ext cx="115" cy="51"/>
                    <a:chExt cx="181" cy="91"/>
                  </a:xfrm>
                </p:grpSpPr>
                <p:sp>
                  <p:nvSpPr>
                    <p:cNvPr id="177" name="Oval 507">
                      <a:extLst>
                        <a:ext uri="{FF2B5EF4-FFF2-40B4-BE49-F238E27FC236}">
                          <a16:creationId xmlns:a16="http://schemas.microsoft.com/office/drawing/2014/main" id="{3AC2651C-899E-C4BC-3CCB-51532FFF493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5" y="21"/>
                      <a:ext cx="91" cy="4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6600">
                            <a:gamma/>
                            <a:shade val="46275"/>
                            <a:invGamma/>
                          </a:srgbClr>
                        </a:gs>
                      </a:gsLst>
                      <a:lin ang="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78" name="Oval 508">
                      <a:extLst>
                        <a:ext uri="{FF2B5EF4-FFF2-40B4-BE49-F238E27FC236}">
                          <a16:creationId xmlns:a16="http://schemas.microsoft.com/office/drawing/2014/main" id="{A605DBFC-E6B9-9EF8-9676-D1FCC4A249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" y="-1"/>
                      <a:ext cx="180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6600">
                            <a:gamma/>
                            <a:shade val="46275"/>
                            <a:invGamma/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sp>
                <p:nvSpPr>
                  <p:cNvPr id="126" name="Oval 509">
                    <a:extLst>
                      <a:ext uri="{FF2B5EF4-FFF2-40B4-BE49-F238E27FC236}">
                        <a16:creationId xmlns:a16="http://schemas.microsoft.com/office/drawing/2014/main" id="{DD8C16E2-55E3-F815-F4DC-E73D492A7A7D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518" y="808"/>
                    <a:ext cx="64" cy="2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6600">
                          <a:gamma/>
                          <a:shade val="46275"/>
                          <a:invGamma/>
                        </a:srgbClr>
                      </a:gs>
                    </a:gsLst>
                    <a:lin ang="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7" name="Oval 510">
                    <a:extLst>
                      <a:ext uri="{FF2B5EF4-FFF2-40B4-BE49-F238E27FC236}">
                        <a16:creationId xmlns:a16="http://schemas.microsoft.com/office/drawing/2014/main" id="{D95ACF93-3442-EC01-3D29-4E06AE389A66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497" y="801"/>
                    <a:ext cx="94" cy="4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6600">
                          <a:gamma/>
                          <a:shade val="46275"/>
                          <a:invGamma/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8" name="Oval 511">
                    <a:extLst>
                      <a:ext uri="{FF2B5EF4-FFF2-40B4-BE49-F238E27FC236}">
                        <a16:creationId xmlns:a16="http://schemas.microsoft.com/office/drawing/2014/main" id="{510A2A84-8084-A26C-D1D9-2E0C1C5C9A9D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 rot="21000000">
                    <a:off x="489" y="712"/>
                    <a:ext cx="13" cy="11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>
                          <a:gamma/>
                          <a:shade val="46275"/>
                          <a:invGamma/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9" name="AutoShape 512">
                    <a:extLst>
                      <a:ext uri="{FF2B5EF4-FFF2-40B4-BE49-F238E27FC236}">
                        <a16:creationId xmlns:a16="http://schemas.microsoft.com/office/drawing/2014/main" id="{1DFD2592-4B55-1F44-FCE0-F916363AF33B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184" y="1624"/>
                    <a:ext cx="388" cy="4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A50021"/>
                      </a:gs>
                      <a:gs pos="100000">
                        <a:srgbClr val="A50021">
                          <a:gamma/>
                          <a:shade val="46275"/>
                          <a:invGamma/>
                        </a:srgbClr>
                      </a:gs>
                    </a:gsLst>
                    <a:lin ang="54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0" name="Oval 513">
                    <a:extLst>
                      <a:ext uri="{FF2B5EF4-FFF2-40B4-BE49-F238E27FC236}">
                        <a16:creationId xmlns:a16="http://schemas.microsoft.com/office/drawing/2014/main" id="{4334FD42-066F-CD67-8F46-CC9D8B913324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225" y="1614"/>
                    <a:ext cx="348" cy="7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1" name="Oval 514">
                    <a:extLst>
                      <a:ext uri="{FF2B5EF4-FFF2-40B4-BE49-F238E27FC236}">
                        <a16:creationId xmlns:a16="http://schemas.microsoft.com/office/drawing/2014/main" id="{00D696EF-E9FF-965F-FBA5-226B927857D9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204" y="1604"/>
                    <a:ext cx="348" cy="7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2" name="AutoShape 515">
                    <a:extLst>
                      <a:ext uri="{FF2B5EF4-FFF2-40B4-BE49-F238E27FC236}">
                        <a16:creationId xmlns:a16="http://schemas.microsoft.com/office/drawing/2014/main" id="{51CB2022-8045-83CB-D44F-55807D03C678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21" y="1727"/>
                    <a:ext cx="712" cy="591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CC0000">
                          <a:gamma/>
                          <a:shade val="6275"/>
                          <a:invGamma/>
                        </a:srgbClr>
                      </a:gs>
                      <a:gs pos="50000">
                        <a:srgbClr val="CC0000"/>
                      </a:gs>
                      <a:gs pos="100000">
                        <a:srgbClr val="CC0000">
                          <a:gamma/>
                          <a:shade val="6275"/>
                          <a:invGamma/>
                        </a:srgbClr>
                      </a:gs>
                    </a:gsLst>
                    <a:lin ang="27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3" name="Oval 516">
                    <a:extLst>
                      <a:ext uri="{FF2B5EF4-FFF2-40B4-BE49-F238E27FC236}">
                        <a16:creationId xmlns:a16="http://schemas.microsoft.com/office/drawing/2014/main" id="{7B27F81D-877C-EFD0-29F2-F50C9CA5ECE5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 rot="1739755">
                    <a:off x="550" y="1727"/>
                    <a:ext cx="203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>
                          <a:alpha val="59999"/>
                        </a:schemeClr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4" name="AutoShape 517">
                    <a:extLst>
                      <a:ext uri="{FF2B5EF4-FFF2-40B4-BE49-F238E27FC236}">
                        <a16:creationId xmlns:a16="http://schemas.microsoft.com/office/drawing/2014/main" id="{D892923E-B266-8F59-89A5-E94FCC05076F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21" y="1767"/>
                    <a:ext cx="651" cy="530"/>
                  </a:xfrm>
                  <a:prstGeom prst="roundRect">
                    <a:avLst>
                      <a:gd name="adj" fmla="val 11463"/>
                    </a:avLst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CC0000">
                          <a:gamma/>
                          <a:shade val="86275"/>
                          <a:invGamma/>
                        </a:srgbClr>
                      </a:gs>
                    </a:gsLst>
                    <a:lin ang="5400000" scaled="1"/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5" name="未知">
                    <a:extLst>
                      <a:ext uri="{FF2B5EF4-FFF2-40B4-BE49-F238E27FC236}">
                        <a16:creationId xmlns:a16="http://schemas.microsoft.com/office/drawing/2014/main" id="{723B7764-66FC-D6DD-DF46-03D354364222}"/>
                      </a:ext>
                    </a:extLst>
                  </p:cNvPr>
                  <p:cNvSpPr/>
                  <p:nvPr userDrawn="1"/>
                </p:nvSpPr>
                <p:spPr bwMode="auto">
                  <a:xfrm>
                    <a:off x="144" y="1645"/>
                    <a:ext cx="47" cy="82"/>
                  </a:xfrm>
                  <a:custGeom>
                    <a:cxnLst>
                      <a:cxn ang="0">
                        <a:pos x="52" y="0"/>
                      </a:cxn>
                      <a:cxn ang="0">
                        <a:pos x="7" y="23"/>
                      </a:cxn>
                      <a:cxn ang="0">
                        <a:pos x="7" y="91"/>
                      </a:cxn>
                    </a:cxnLst>
                    <a:rect l="0" t="0" r="r" b="b"/>
                    <a:pathLst>
                      <a:path w="52" h="91">
                        <a:moveTo>
                          <a:pt x="52" y="0"/>
                        </a:moveTo>
                        <a:cubicBezTo>
                          <a:pt x="33" y="4"/>
                          <a:pt x="14" y="8"/>
                          <a:pt x="7" y="23"/>
                        </a:cubicBezTo>
                        <a:cubicBezTo>
                          <a:pt x="0" y="38"/>
                          <a:pt x="14" y="80"/>
                          <a:pt x="7" y="91"/>
                        </a:cubicBezTo>
                      </a:path>
                    </a:pathLst>
                  </a:custGeom>
                  <a:noFill/>
                  <a:ln w="69850" cap="flat" cmpd="sng">
                    <a:solidFill>
                      <a:srgbClr val="A50021"/>
                    </a:solidFill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6" name="Oval 519">
                    <a:extLst>
                      <a:ext uri="{FF2B5EF4-FFF2-40B4-BE49-F238E27FC236}">
                        <a16:creationId xmlns:a16="http://schemas.microsoft.com/office/drawing/2014/main" id="{1A431EDF-D24A-5042-CB08-B0967067C693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82" y="1604"/>
                    <a:ext cx="122" cy="18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137" name="Group 520">
                    <a:extLst>
                      <a:ext uri="{FF2B5EF4-FFF2-40B4-BE49-F238E27FC236}">
                        <a16:creationId xmlns:a16="http://schemas.microsoft.com/office/drawing/2014/main" id="{EA6495CD-C175-D925-258B-6AD7217C170F}"/>
                      </a:ext>
                    </a:extLst>
                  </p:cNvPr>
                  <p:cNvGrpSpPr/>
                  <p:nvPr userDrawn="1"/>
                </p:nvGrpSpPr>
                <p:grpSpPr>
                  <a:xfrm flipH="1">
                    <a:off x="592" y="1645"/>
                    <a:ext cx="60" cy="143"/>
                    <a:chExt cx="115" cy="159"/>
                  </a:xfrm>
                </p:grpSpPr>
                <p:sp>
                  <p:nvSpPr>
                    <p:cNvPr id="175" name="未知">
                      <a:extLst>
                        <a:ext uri="{FF2B5EF4-FFF2-40B4-BE49-F238E27FC236}">
                          <a16:creationId xmlns:a16="http://schemas.microsoft.com/office/drawing/2014/main" id="{FF513D19-2788-3C37-942B-75ACC7611C88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47" y="0"/>
                      <a:ext cx="52" cy="91"/>
                    </a:xfrm>
                    <a:custGeom>
                      <a:cxnLst>
                        <a:cxn ang="0">
                          <a:pos x="52" y="0"/>
                        </a:cxn>
                        <a:cxn ang="0">
                          <a:pos x="7" y="23"/>
                        </a:cxn>
                        <a:cxn ang="0">
                          <a:pos x="7" y="91"/>
                        </a:cxn>
                      </a:cxnLst>
                      <a:rect l="0" t="0" r="r" b="b"/>
                      <a:pathLst>
                        <a:path w="52" h="91">
                          <a:moveTo>
                            <a:pt x="52" y="0"/>
                          </a:moveTo>
                          <a:cubicBezTo>
                            <a:pt x="33" y="4"/>
                            <a:pt x="14" y="8"/>
                            <a:pt x="7" y="23"/>
                          </a:cubicBezTo>
                          <a:cubicBezTo>
                            <a:pt x="0" y="38"/>
                            <a:pt x="14" y="80"/>
                            <a:pt x="7" y="91"/>
                          </a:cubicBezTo>
                        </a:path>
                      </a:pathLst>
                    </a:custGeom>
                    <a:noFill/>
                    <a:ln w="69850" cap="flat" cmpd="sng">
                      <a:solidFill>
                        <a:srgbClr val="A5002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76" name="Oval 522">
                      <a:extLst>
                        <a:ext uri="{FF2B5EF4-FFF2-40B4-BE49-F238E27FC236}">
                          <a16:creationId xmlns:a16="http://schemas.microsoft.com/office/drawing/2014/main" id="{DA1846E7-6CA9-303D-FAEE-77AFCFFB71E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" y="23"/>
                      <a:ext cx="115" cy="13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tx1"/>
                        </a:gs>
                        <a:gs pos="100000">
                          <a:schemeClr val="tx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38" name="Group 523">
                    <a:extLst>
                      <a:ext uri="{FF2B5EF4-FFF2-40B4-BE49-F238E27FC236}">
                        <a16:creationId xmlns:a16="http://schemas.microsoft.com/office/drawing/2014/main" id="{44ECFC31-FE9E-8B58-C1DE-4F13533325D3}"/>
                      </a:ext>
                    </a:extLst>
                  </p:cNvPr>
                  <p:cNvGrpSpPr/>
                  <p:nvPr userDrawn="1"/>
                </p:nvGrpSpPr>
                <p:grpSpPr>
                  <a:xfrm flipH="1">
                    <a:off x="530" y="1522"/>
                    <a:ext cx="82" cy="163"/>
                    <a:chExt cx="90" cy="181"/>
                  </a:xfrm>
                </p:grpSpPr>
                <p:sp>
                  <p:nvSpPr>
                    <p:cNvPr id="162" name="未知">
                      <a:extLst>
                        <a:ext uri="{FF2B5EF4-FFF2-40B4-BE49-F238E27FC236}">
                          <a16:creationId xmlns:a16="http://schemas.microsoft.com/office/drawing/2014/main" id="{8E967C46-BB29-6CB9-6C15-521A90738190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1" y="-1"/>
                      <a:ext cx="65" cy="181"/>
                    </a:xfrm>
                    <a:custGeom>
                      <a:cxnLst>
                        <a:cxn ang="0">
                          <a:pos x="34" y="23"/>
                        </a:cxn>
                        <a:cxn ang="0">
                          <a:pos x="11" y="159"/>
                        </a:cxn>
                        <a:cxn ang="0">
                          <a:pos x="34" y="340"/>
                        </a:cxn>
                        <a:cxn ang="0">
                          <a:pos x="79" y="363"/>
                        </a:cxn>
                        <a:cxn ang="0">
                          <a:pos x="148" y="363"/>
                        </a:cxn>
                        <a:cxn ang="0">
                          <a:pos x="193" y="340"/>
                        </a:cxn>
                        <a:cxn ang="0">
                          <a:pos x="216" y="318"/>
                        </a:cxn>
                        <a:cxn ang="0">
                          <a:pos x="216" y="295"/>
                        </a:cxn>
                        <a:cxn ang="0">
                          <a:pos x="193" y="272"/>
                        </a:cxn>
                        <a:cxn ang="0">
                          <a:pos x="170" y="204"/>
                        </a:cxn>
                        <a:cxn ang="0">
                          <a:pos x="170" y="136"/>
                        </a:cxn>
                        <a:cxn ang="0">
                          <a:pos x="125" y="45"/>
                        </a:cxn>
                        <a:cxn ang="0">
                          <a:pos x="102" y="23"/>
                        </a:cxn>
                        <a:cxn ang="0">
                          <a:pos x="11" y="23"/>
                        </a:cxn>
                        <a:cxn ang="0">
                          <a:pos x="34" y="23"/>
                        </a:cxn>
                      </a:cxnLst>
                      <a:rect l="0" t="0" r="r" b="b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DEBD">
                            <a:gamma/>
                            <a:tint val="42353"/>
                            <a:invGamma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63" name="Oval 525">
                      <a:extLst>
                        <a:ext uri="{FF2B5EF4-FFF2-40B4-BE49-F238E27FC236}">
                          <a16:creationId xmlns:a16="http://schemas.microsoft.com/office/drawing/2014/main" id="{C96294E8-B014-0FDC-955F-5FAE8A911F1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1000000">
                      <a:off x="19" y="13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CC99">
                            <a:gamma/>
                            <a:shade val="86275"/>
                            <a:invGamma/>
                            <a:alpha val="0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64" name="Oval 526">
                      <a:extLst>
                        <a:ext uri="{FF2B5EF4-FFF2-40B4-BE49-F238E27FC236}">
                          <a16:creationId xmlns:a16="http://schemas.microsoft.com/office/drawing/2014/main" id="{06853824-18B9-668A-8FC2-3849BBAF86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1000000">
                      <a:off x="33" y="135"/>
                      <a:ext cx="2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CC99">
                            <a:gamma/>
                            <a:shade val="86275"/>
                            <a:invGamma/>
                            <a:alpha val="0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65" name="Oval 527">
                      <a:extLst>
                        <a:ext uri="{FF2B5EF4-FFF2-40B4-BE49-F238E27FC236}">
                          <a16:creationId xmlns:a16="http://schemas.microsoft.com/office/drawing/2014/main" id="{5C2B01D5-6ABC-62D5-633F-524518F1E73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1000000">
                      <a:off x="45" y="127"/>
                      <a:ext cx="2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CC99">
                            <a:gamma/>
                            <a:shade val="86275"/>
                            <a:invGamma/>
                            <a:alpha val="0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66" name="Oval 528">
                      <a:extLst>
                        <a:ext uri="{FF2B5EF4-FFF2-40B4-BE49-F238E27FC236}">
                          <a16:creationId xmlns:a16="http://schemas.microsoft.com/office/drawing/2014/main" id="{0562FE68-13F8-D483-550B-6AD5B36496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76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CC99">
                            <a:gamma/>
                            <a:shade val="86275"/>
                            <a:invGamma/>
                            <a:alpha val="0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67" name="Oval 529">
                      <a:extLst>
                        <a:ext uri="{FF2B5EF4-FFF2-40B4-BE49-F238E27FC236}">
                          <a16:creationId xmlns:a16="http://schemas.microsoft.com/office/drawing/2014/main" id="{65A9FD41-3EBA-FEA5-F328-963A6EC952F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888641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EAD5">
                            <a:gamma/>
                            <a:tint val="42353"/>
                            <a:invGamma/>
                            <a:alpha val="0"/>
                          </a:srgbClr>
                        </a:gs>
                        <a:gs pos="100000">
                          <a:srgbClr val="FFEAD5">
                            <a:alpha val="59999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68" name="Oval 530">
                      <a:extLst>
                        <a:ext uri="{FF2B5EF4-FFF2-40B4-BE49-F238E27FC236}">
                          <a16:creationId xmlns:a16="http://schemas.microsoft.com/office/drawing/2014/main" id="{CE539874-4CD6-3B5E-B9D4-A789F91088D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1" y="114"/>
                      <a:ext cx="55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69" name="未知">
                      <a:extLst>
                        <a:ext uri="{FF2B5EF4-FFF2-40B4-BE49-F238E27FC236}">
                          <a16:creationId xmlns:a16="http://schemas.microsoft.com/office/drawing/2014/main" id="{E277271F-C8D4-09C3-DBE2-66AF0F2F0F23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8"/>
                      <a:ext cx="60" cy="111"/>
                    </a:xfrm>
                    <a:custGeom>
                      <a:cxnLst>
                        <a:cxn ang="0">
                          <a:pos x="11" y="30"/>
                        </a:cxn>
                        <a:cxn ang="0">
                          <a:pos x="34" y="75"/>
                        </a:cxn>
                        <a:cxn ang="0">
                          <a:pos x="79" y="211"/>
                        </a:cxn>
                        <a:cxn ang="0">
                          <a:pos x="102" y="256"/>
                        </a:cxn>
                        <a:cxn ang="0">
                          <a:pos x="147" y="325"/>
                        </a:cxn>
                        <a:cxn ang="0">
                          <a:pos x="215" y="325"/>
                        </a:cxn>
                        <a:cxn ang="0">
                          <a:pos x="192" y="302"/>
                        </a:cxn>
                        <a:cxn ang="0">
                          <a:pos x="170" y="302"/>
                        </a:cxn>
                        <a:cxn ang="0">
                          <a:pos x="147" y="256"/>
                        </a:cxn>
                        <a:cxn ang="0">
                          <a:pos x="102" y="166"/>
                        </a:cxn>
                        <a:cxn ang="0">
                          <a:pos x="79" y="75"/>
                        </a:cxn>
                        <a:cxn ang="0">
                          <a:pos x="11" y="7"/>
                        </a:cxn>
                        <a:cxn ang="0">
                          <a:pos x="11" y="30"/>
                        </a:cxn>
                      </a:cxnLst>
                      <a:rect l="0" t="0" r="r" b="b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DEBD">
                            <a:gamma/>
                            <a:tint val="42353"/>
                            <a:invGamma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70" name="Oval 532">
                      <a:extLst>
                        <a:ext uri="{FF2B5EF4-FFF2-40B4-BE49-F238E27FC236}">
                          <a16:creationId xmlns:a16="http://schemas.microsoft.com/office/drawing/2014/main" id="{6E003B30-A90F-64B3-B6D7-8DA94C5C48A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760000">
                      <a:off x="45" y="45"/>
                      <a:ext cx="2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CC99">
                            <a:gamma/>
                            <a:tint val="73725"/>
                            <a:invGamma/>
                            <a:alpha val="39999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71" name="Oval 533">
                      <a:extLst>
                        <a:ext uri="{FF2B5EF4-FFF2-40B4-BE49-F238E27FC236}">
                          <a16:creationId xmlns:a16="http://schemas.microsoft.com/office/drawing/2014/main" id="{290D1FB8-B558-F834-49E6-C2FBD47B174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888641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EAD5">
                            <a:gamma/>
                            <a:tint val="0"/>
                            <a:invGamma/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72" name="Oval 534">
                      <a:extLst>
                        <a:ext uri="{FF2B5EF4-FFF2-40B4-BE49-F238E27FC236}">
                          <a16:creationId xmlns:a16="http://schemas.microsoft.com/office/drawing/2014/main" id="{08B7DA3B-4C9E-7E70-2BDC-FEFDE1469AA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888641">
                      <a:off x="33" y="165"/>
                      <a:ext cx="11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EAD5">
                            <a:gamma/>
                            <a:tint val="0"/>
                            <a:invGamma/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73" name="Oval 535">
                      <a:extLst>
                        <a:ext uri="{FF2B5EF4-FFF2-40B4-BE49-F238E27FC236}">
                          <a16:creationId xmlns:a16="http://schemas.microsoft.com/office/drawing/2014/main" id="{8004CED1-20A8-64E4-BBDD-8D4E77BE0E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888641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EAD5">
                            <a:gamma/>
                            <a:tint val="42353"/>
                            <a:invGamma/>
                            <a:alpha val="0"/>
                          </a:srgbClr>
                        </a:gs>
                        <a:gs pos="100000">
                          <a:srgbClr val="FFEAD5">
                            <a:alpha val="59999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74" name="Oval 536">
                      <a:extLst>
                        <a:ext uri="{FF2B5EF4-FFF2-40B4-BE49-F238E27FC236}">
                          <a16:creationId xmlns:a16="http://schemas.microsoft.com/office/drawing/2014/main" id="{C4DB1811-FE2D-FABD-63F8-08CFE2B483B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888641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EAD5">
                            <a:gamma/>
                            <a:tint val="42353"/>
                            <a:invGamma/>
                            <a:alpha val="0"/>
                          </a:srgbClr>
                        </a:gs>
                        <a:gs pos="100000">
                          <a:srgbClr val="FFEAD5">
                            <a:alpha val="59999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39" name="Group 537">
                    <a:extLst>
                      <a:ext uri="{FF2B5EF4-FFF2-40B4-BE49-F238E27FC236}">
                        <a16:creationId xmlns:a16="http://schemas.microsoft.com/office/drawing/2014/main" id="{A965CA7E-0158-12E6-E6B9-BE1076BDC89A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163" y="1522"/>
                    <a:ext cx="80" cy="163"/>
                    <a:chExt cx="90" cy="181"/>
                  </a:xfrm>
                </p:grpSpPr>
                <p:sp>
                  <p:nvSpPr>
                    <p:cNvPr id="149" name="未知">
                      <a:extLst>
                        <a:ext uri="{FF2B5EF4-FFF2-40B4-BE49-F238E27FC236}">
                          <a16:creationId xmlns:a16="http://schemas.microsoft.com/office/drawing/2014/main" id="{5F987F48-C406-3096-FCAB-F955E70ADED5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1" y="-1"/>
                      <a:ext cx="65" cy="181"/>
                    </a:xfrm>
                    <a:custGeom>
                      <a:cxnLst>
                        <a:cxn ang="0">
                          <a:pos x="34" y="23"/>
                        </a:cxn>
                        <a:cxn ang="0">
                          <a:pos x="11" y="159"/>
                        </a:cxn>
                        <a:cxn ang="0">
                          <a:pos x="34" y="340"/>
                        </a:cxn>
                        <a:cxn ang="0">
                          <a:pos x="79" y="363"/>
                        </a:cxn>
                        <a:cxn ang="0">
                          <a:pos x="148" y="363"/>
                        </a:cxn>
                        <a:cxn ang="0">
                          <a:pos x="193" y="340"/>
                        </a:cxn>
                        <a:cxn ang="0">
                          <a:pos x="216" y="318"/>
                        </a:cxn>
                        <a:cxn ang="0">
                          <a:pos x="216" y="295"/>
                        </a:cxn>
                        <a:cxn ang="0">
                          <a:pos x="193" y="272"/>
                        </a:cxn>
                        <a:cxn ang="0">
                          <a:pos x="170" y="204"/>
                        </a:cxn>
                        <a:cxn ang="0">
                          <a:pos x="170" y="136"/>
                        </a:cxn>
                        <a:cxn ang="0">
                          <a:pos x="125" y="45"/>
                        </a:cxn>
                        <a:cxn ang="0">
                          <a:pos x="102" y="23"/>
                        </a:cxn>
                        <a:cxn ang="0">
                          <a:pos x="11" y="23"/>
                        </a:cxn>
                        <a:cxn ang="0">
                          <a:pos x="34" y="23"/>
                        </a:cxn>
                      </a:cxnLst>
                      <a:rect l="0" t="0" r="r" b="b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DEBD">
                            <a:gamma/>
                            <a:tint val="42353"/>
                            <a:invGamma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50" name="Oval 539">
                      <a:extLst>
                        <a:ext uri="{FF2B5EF4-FFF2-40B4-BE49-F238E27FC236}">
                          <a16:creationId xmlns:a16="http://schemas.microsoft.com/office/drawing/2014/main" id="{7367AF74-334A-B6CC-6472-BAC15E6E444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1000000">
                      <a:off x="20" y="135"/>
                      <a:ext cx="2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CC99">
                            <a:gamma/>
                            <a:shade val="86275"/>
                            <a:invGamma/>
                            <a:alpha val="0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51" name="Oval 540">
                      <a:extLst>
                        <a:ext uri="{FF2B5EF4-FFF2-40B4-BE49-F238E27FC236}">
                          <a16:creationId xmlns:a16="http://schemas.microsoft.com/office/drawing/2014/main" id="{FD918893-0012-5C4A-BCD4-1BC8C314281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1000000">
                      <a:off x="32" y="13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CC99">
                            <a:gamma/>
                            <a:shade val="86275"/>
                            <a:invGamma/>
                            <a:alpha val="0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52" name="Oval 541">
                      <a:extLst>
                        <a:ext uri="{FF2B5EF4-FFF2-40B4-BE49-F238E27FC236}">
                          <a16:creationId xmlns:a16="http://schemas.microsoft.com/office/drawing/2014/main" id="{602C79FB-10BF-E5D9-A9D5-0E7504AF642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1000000">
                      <a:off x="45" y="127"/>
                      <a:ext cx="2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CC99">
                            <a:gamma/>
                            <a:shade val="86275"/>
                            <a:invGamma/>
                            <a:alpha val="0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53" name="Oval 542">
                      <a:extLst>
                        <a:ext uri="{FF2B5EF4-FFF2-40B4-BE49-F238E27FC236}">
                          <a16:creationId xmlns:a16="http://schemas.microsoft.com/office/drawing/2014/main" id="{D655C056-17F2-38AA-A6C1-12E0C235988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76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CC99">
                            <a:gamma/>
                            <a:shade val="86275"/>
                            <a:invGamma/>
                            <a:alpha val="0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54" name="Oval 543">
                      <a:extLst>
                        <a:ext uri="{FF2B5EF4-FFF2-40B4-BE49-F238E27FC236}">
                          <a16:creationId xmlns:a16="http://schemas.microsoft.com/office/drawing/2014/main" id="{2E1A8CA0-1973-2318-8933-1187CF7FF85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888641">
                      <a:off x="50" y="143"/>
                      <a:ext cx="11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EAD5">
                            <a:gamma/>
                            <a:tint val="42353"/>
                            <a:invGamma/>
                            <a:alpha val="0"/>
                          </a:srgbClr>
                        </a:gs>
                        <a:gs pos="100000">
                          <a:srgbClr val="FFEAD5">
                            <a:alpha val="59999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55" name="Oval 544">
                      <a:extLst>
                        <a:ext uri="{FF2B5EF4-FFF2-40B4-BE49-F238E27FC236}">
                          <a16:creationId xmlns:a16="http://schemas.microsoft.com/office/drawing/2014/main" id="{651C4F8C-201C-9CC2-CF14-65465CD78F4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1" y="114"/>
                      <a:ext cx="55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56" name="未知">
                      <a:extLst>
                        <a:ext uri="{FF2B5EF4-FFF2-40B4-BE49-F238E27FC236}">
                          <a16:creationId xmlns:a16="http://schemas.microsoft.com/office/drawing/2014/main" id="{E1D5A671-BF0D-65AB-870B-5236EA0BB872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8"/>
                      <a:ext cx="61" cy="111"/>
                    </a:xfrm>
                    <a:custGeom>
                      <a:cxnLst>
                        <a:cxn ang="0">
                          <a:pos x="11" y="30"/>
                        </a:cxn>
                        <a:cxn ang="0">
                          <a:pos x="34" y="75"/>
                        </a:cxn>
                        <a:cxn ang="0">
                          <a:pos x="79" y="211"/>
                        </a:cxn>
                        <a:cxn ang="0">
                          <a:pos x="102" y="256"/>
                        </a:cxn>
                        <a:cxn ang="0">
                          <a:pos x="147" y="325"/>
                        </a:cxn>
                        <a:cxn ang="0">
                          <a:pos x="215" y="325"/>
                        </a:cxn>
                        <a:cxn ang="0">
                          <a:pos x="192" y="302"/>
                        </a:cxn>
                        <a:cxn ang="0">
                          <a:pos x="170" y="302"/>
                        </a:cxn>
                        <a:cxn ang="0">
                          <a:pos x="147" y="256"/>
                        </a:cxn>
                        <a:cxn ang="0">
                          <a:pos x="102" y="166"/>
                        </a:cxn>
                        <a:cxn ang="0">
                          <a:pos x="79" y="75"/>
                        </a:cxn>
                        <a:cxn ang="0">
                          <a:pos x="11" y="7"/>
                        </a:cxn>
                        <a:cxn ang="0">
                          <a:pos x="11" y="30"/>
                        </a:cxn>
                      </a:cxnLst>
                      <a:rect l="0" t="0" r="r" b="b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DEBD">
                            <a:gamma/>
                            <a:tint val="42353"/>
                            <a:invGamma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57" name="Oval 546">
                      <a:extLst>
                        <a:ext uri="{FF2B5EF4-FFF2-40B4-BE49-F238E27FC236}">
                          <a16:creationId xmlns:a16="http://schemas.microsoft.com/office/drawing/2014/main" id="{730F2AF6-883B-65AC-41E9-24CDCD98EE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760000">
                      <a:off x="45" y="45"/>
                      <a:ext cx="2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CC99">
                            <a:gamma/>
                            <a:tint val="73725"/>
                            <a:invGamma/>
                            <a:alpha val="39999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58" name="Oval 547">
                      <a:extLst>
                        <a:ext uri="{FF2B5EF4-FFF2-40B4-BE49-F238E27FC236}">
                          <a16:creationId xmlns:a16="http://schemas.microsoft.com/office/drawing/2014/main" id="{A071E82E-D8B0-EF42-ED5D-EA03B471AD2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888641">
                      <a:off x="20" y="162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EAD5">
                            <a:gamma/>
                            <a:tint val="0"/>
                            <a:invGamma/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59" name="Oval 548">
                      <a:extLst>
                        <a:ext uri="{FF2B5EF4-FFF2-40B4-BE49-F238E27FC236}">
                          <a16:creationId xmlns:a16="http://schemas.microsoft.com/office/drawing/2014/main" id="{38350115-BEFF-4CED-C63C-4E045DB5A30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888641">
                      <a:off x="32" y="165"/>
                      <a:ext cx="11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EAD5">
                            <a:gamma/>
                            <a:tint val="0"/>
                            <a:invGamma/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60" name="Oval 549">
                      <a:extLst>
                        <a:ext uri="{FF2B5EF4-FFF2-40B4-BE49-F238E27FC236}">
                          <a16:creationId xmlns:a16="http://schemas.microsoft.com/office/drawing/2014/main" id="{E7070D8B-1813-BF29-4D8C-D1B6DFB1D50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888641">
                      <a:off x="46" y="162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EAD5">
                            <a:gamma/>
                            <a:tint val="42353"/>
                            <a:invGamma/>
                            <a:alpha val="0"/>
                          </a:srgbClr>
                        </a:gs>
                        <a:gs pos="100000">
                          <a:srgbClr val="FFEAD5">
                            <a:alpha val="59999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61" name="Oval 550">
                      <a:extLst>
                        <a:ext uri="{FF2B5EF4-FFF2-40B4-BE49-F238E27FC236}">
                          <a16:creationId xmlns:a16="http://schemas.microsoft.com/office/drawing/2014/main" id="{2167A5C6-BB2E-6025-1322-CE3E2BB977A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888641">
                      <a:off x="50" y="151"/>
                      <a:ext cx="11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EAD5">
                            <a:gamma/>
                            <a:tint val="42353"/>
                            <a:invGamma/>
                            <a:alpha val="0"/>
                          </a:srgbClr>
                        </a:gs>
                        <a:gs pos="100000">
                          <a:srgbClr val="FFEAD5">
                            <a:alpha val="59999"/>
                          </a:srgbClr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sp>
                <p:nvSpPr>
                  <p:cNvPr id="140" name="AutoShape 551">
                    <a:extLst>
                      <a:ext uri="{FF2B5EF4-FFF2-40B4-BE49-F238E27FC236}">
                        <a16:creationId xmlns:a16="http://schemas.microsoft.com/office/drawing/2014/main" id="{50D9F814-8E76-E1CA-E177-96A46DEBF4C5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204" y="1930"/>
                    <a:ext cx="347" cy="286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8A001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1" name="AutoShape 552">
                    <a:extLst>
                      <a:ext uri="{FF2B5EF4-FFF2-40B4-BE49-F238E27FC236}">
                        <a16:creationId xmlns:a16="http://schemas.microsoft.com/office/drawing/2014/main" id="{B30AFF8C-0983-FB83-8643-6CEAAB1771EC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224" y="1930"/>
                    <a:ext cx="244" cy="20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2" name="Oval 553">
                    <a:extLst>
                      <a:ext uri="{FF2B5EF4-FFF2-40B4-BE49-F238E27FC236}">
                        <a16:creationId xmlns:a16="http://schemas.microsoft.com/office/drawing/2014/main" id="{0A6DF4F9-02BD-7D99-9479-298277FD81C3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468" y="1665"/>
                    <a:ext cx="82" cy="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3" name="Oval 554">
                    <a:extLst>
                      <a:ext uri="{FF2B5EF4-FFF2-40B4-BE49-F238E27FC236}">
                        <a16:creationId xmlns:a16="http://schemas.microsoft.com/office/drawing/2014/main" id="{025DE5EC-6B7A-A176-397C-45B2B5241742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367" y="1461"/>
                    <a:ext cx="82" cy="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4" name="AutoShape 555">
                    <a:extLst>
                      <a:ext uri="{FF2B5EF4-FFF2-40B4-BE49-F238E27FC236}">
                        <a16:creationId xmlns:a16="http://schemas.microsoft.com/office/drawing/2014/main" id="{AA99B5A4-E9AA-5295-96E8-EFC63D1ACF00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144" y="1909"/>
                    <a:ext cx="305" cy="20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>
                          <a:alpha val="39999"/>
                        </a:srgb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5" name="AutoShape 556">
                    <a:extLst>
                      <a:ext uri="{FF2B5EF4-FFF2-40B4-BE49-F238E27FC236}">
                        <a16:creationId xmlns:a16="http://schemas.microsoft.com/office/drawing/2014/main" id="{A515E3E4-6413-5E94-9B85-2A2846D50F60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82" y="1828"/>
                    <a:ext cx="61" cy="61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6" name="AutoShape 557">
                    <a:extLst>
                      <a:ext uri="{FF2B5EF4-FFF2-40B4-BE49-F238E27FC236}">
                        <a16:creationId xmlns:a16="http://schemas.microsoft.com/office/drawing/2014/main" id="{26A797ED-4F18-7255-87B5-C61DEE1E9544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82" y="2155"/>
                    <a:ext cx="61" cy="61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7" name="AutoShape 558">
                    <a:extLst>
                      <a:ext uri="{FF2B5EF4-FFF2-40B4-BE49-F238E27FC236}">
                        <a16:creationId xmlns:a16="http://schemas.microsoft.com/office/drawing/2014/main" id="{0BA3030D-1298-FA30-EA07-159D41C5328E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571" y="1828"/>
                    <a:ext cx="60" cy="61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8" name="AutoShape 559">
                    <a:extLst>
                      <a:ext uri="{FF2B5EF4-FFF2-40B4-BE49-F238E27FC236}">
                        <a16:creationId xmlns:a16="http://schemas.microsoft.com/office/drawing/2014/main" id="{BEDD8009-361A-7CDA-CF2B-D0C014CB8975}"/>
                      </a:ext>
                    </a:extLst>
                  </p:cNvPr>
                  <p:cNvSpPr>
                    <a:spLocks noChangeArrowheads="1"/>
                  </p:cNvSpPr>
                  <p:nvPr userDrawn="1"/>
                </p:nvSpPr>
                <p:spPr bwMode="auto">
                  <a:xfrm>
                    <a:off x="571" y="2155"/>
                    <a:ext cx="60" cy="61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</p:grpSp>
            <p:grpSp>
              <p:nvGrpSpPr>
                <p:cNvPr id="62" name="Group 560">
                  <a:extLst>
                    <a:ext uri="{FF2B5EF4-FFF2-40B4-BE49-F238E27FC236}">
                      <a16:creationId xmlns:a16="http://schemas.microsoft.com/office/drawing/2014/main" id="{6421D4EB-23F6-720B-2686-4D890F319950}"/>
                    </a:ext>
                  </a:extLst>
                </p:cNvPr>
                <p:cNvGrpSpPr/>
                <p:nvPr userDrawn="1"/>
              </p:nvGrpSpPr>
              <p:grpSpPr>
                <a:xfrm>
                  <a:off x="204" y="312"/>
                  <a:ext cx="317" cy="205"/>
                  <a:chExt cx="317" cy="205"/>
                </a:xfrm>
              </p:grpSpPr>
              <p:grpSp>
                <p:nvGrpSpPr>
                  <p:cNvPr id="63" name="Group 561">
                    <a:extLst>
                      <a:ext uri="{FF2B5EF4-FFF2-40B4-BE49-F238E27FC236}">
                        <a16:creationId xmlns:a16="http://schemas.microsoft.com/office/drawing/2014/main" id="{F57ABF10-1095-9078-1ACF-D8CD025F5F2E}"/>
                      </a:ext>
                    </a:extLst>
                  </p:cNvPr>
                  <p:cNvGrpSpPr/>
                  <p:nvPr/>
                </p:nvGrpSpPr>
                <p:grpSpPr>
                  <a:xfrm>
                    <a:off x="20" y="0"/>
                    <a:ext cx="72" cy="57"/>
                    <a:chExt cx="113" cy="90"/>
                  </a:xfrm>
                </p:grpSpPr>
                <p:sp>
                  <p:nvSpPr>
                    <p:cNvPr id="76" name="Oval 562">
                      <a:extLst>
                        <a:ext uri="{FF2B5EF4-FFF2-40B4-BE49-F238E27FC236}">
                          <a16:creationId xmlns:a16="http://schemas.microsoft.com/office/drawing/2014/main" id="{14B48A0C-45F0-255E-8FF1-CAF73B279EC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-1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332125">
                            <a:gamma/>
                            <a:shade val="46275"/>
                            <a:invGamma/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77" name="未知">
                      <a:extLst>
                        <a:ext uri="{FF2B5EF4-FFF2-40B4-BE49-F238E27FC236}">
                          <a16:creationId xmlns:a16="http://schemas.microsoft.com/office/drawing/2014/main" id="{2F4C93EE-02A5-BE71-0033-29FB01713BA4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1"/>
                      <a:ext cx="91" cy="44"/>
                    </a:xfrm>
                    <a:custGeom>
                      <a:cxnLst>
                        <a:cxn ang="0">
                          <a:pos x="4" y="52"/>
                        </a:cxn>
                        <a:cxn ang="0">
                          <a:pos x="50" y="7"/>
                        </a:cxn>
                        <a:cxn ang="0">
                          <a:pos x="118" y="7"/>
                        </a:cxn>
                        <a:cxn ang="0">
                          <a:pos x="163" y="52"/>
                        </a:cxn>
                        <a:cxn ang="0">
                          <a:pos x="72" y="98"/>
                        </a:cxn>
                        <a:cxn ang="0">
                          <a:pos x="4" y="52"/>
                        </a:cxn>
                      </a:cxnLst>
                      <a:rect l="0" t="0" r="r" b="b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 w="9525">
                      <a:noFill/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64" name="Group 564">
                    <a:extLst>
                      <a:ext uri="{FF2B5EF4-FFF2-40B4-BE49-F238E27FC236}">
                        <a16:creationId xmlns:a16="http://schemas.microsoft.com/office/drawing/2014/main" id="{445F58A7-9F52-7F08-0C61-31D6691F30EA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227" y="13"/>
                    <a:ext cx="70" cy="57"/>
                    <a:chExt cx="113" cy="90"/>
                  </a:xfrm>
                </p:grpSpPr>
                <p:sp>
                  <p:nvSpPr>
                    <p:cNvPr id="74" name="Oval 565">
                      <a:extLst>
                        <a:ext uri="{FF2B5EF4-FFF2-40B4-BE49-F238E27FC236}">
                          <a16:creationId xmlns:a16="http://schemas.microsoft.com/office/drawing/2014/main" id="{714D8698-3F91-66B3-886B-194674C08E9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" y="-1"/>
                      <a:ext cx="91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332125">
                            <a:gamma/>
                            <a:shade val="46275"/>
                            <a:invGamma/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75" name="未知">
                      <a:extLst>
                        <a:ext uri="{FF2B5EF4-FFF2-40B4-BE49-F238E27FC236}">
                          <a16:creationId xmlns:a16="http://schemas.microsoft.com/office/drawing/2014/main" id="{155B0547-4A20-5DFD-EC04-3E50F882BB21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1"/>
                      <a:ext cx="91" cy="44"/>
                    </a:xfrm>
                    <a:custGeom>
                      <a:cxnLst>
                        <a:cxn ang="0">
                          <a:pos x="4" y="52"/>
                        </a:cxn>
                        <a:cxn ang="0">
                          <a:pos x="50" y="7"/>
                        </a:cxn>
                        <a:cxn ang="0">
                          <a:pos x="118" y="7"/>
                        </a:cxn>
                        <a:cxn ang="0">
                          <a:pos x="163" y="52"/>
                        </a:cxn>
                        <a:cxn ang="0">
                          <a:pos x="72" y="98"/>
                        </a:cxn>
                        <a:cxn ang="0">
                          <a:pos x="4" y="52"/>
                        </a:cxn>
                      </a:cxnLst>
                      <a:rect l="0" t="0" r="r" b="b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 w="9525">
                      <a:noFill/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sp>
                <p:nvSpPr>
                  <p:cNvPr id="65" name="Oval 567">
                    <a:extLst>
                      <a:ext uri="{FF2B5EF4-FFF2-40B4-BE49-F238E27FC236}">
                        <a16:creationId xmlns:a16="http://schemas.microsoft.com/office/drawing/2014/main" id="{614F18BD-6D98-AEA7-6CDB-B5603FC8C26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0" y="51"/>
                    <a:ext cx="89" cy="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A3262">
                          <a:alpha val="70000"/>
                        </a:srgbClr>
                      </a:gs>
                      <a:gs pos="100000">
                        <a:srgbClr val="FFDEBD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66" name="Group 568">
                    <a:extLst>
                      <a:ext uri="{FF2B5EF4-FFF2-40B4-BE49-F238E27FC236}">
                        <a16:creationId xmlns:a16="http://schemas.microsoft.com/office/drawing/2014/main" id="{3FE9FCEF-03B7-7EAF-55F0-002273CD3AC3}"/>
                      </a:ext>
                    </a:extLst>
                  </p:cNvPr>
                  <p:cNvGrpSpPr/>
                  <p:nvPr/>
                </p:nvGrpSpPr>
                <p:grpSpPr>
                  <a:xfrm>
                    <a:off x="227" y="65"/>
                    <a:ext cx="90" cy="89"/>
                    <a:chExt cx="159" cy="159"/>
                  </a:xfrm>
                </p:grpSpPr>
                <p:sp>
                  <p:nvSpPr>
                    <p:cNvPr id="72" name="Oval 569">
                      <a:extLst>
                        <a:ext uri="{FF2B5EF4-FFF2-40B4-BE49-F238E27FC236}">
                          <a16:creationId xmlns:a16="http://schemas.microsoft.com/office/drawing/2014/main" id="{F22D6647-4304-6323-C8A9-E7B96445772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-1"/>
                      <a:ext cx="157" cy="1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A3262">
                            <a:alpha val="70000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73" name="Oval 570">
                      <a:extLst>
                        <a:ext uri="{FF2B5EF4-FFF2-40B4-BE49-F238E27FC236}">
                          <a16:creationId xmlns:a16="http://schemas.microsoft.com/office/drawing/2014/main" id="{90F624D4-73F2-BF25-EB53-BA2ED124098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67" y="22"/>
                      <a:ext cx="92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13B59">
                            <a:alpha val="29999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lin ang="2700000" scaled="1"/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sp>
                <p:nvSpPr>
                  <p:cNvPr id="67" name="AutoShape 571">
                    <a:extLst>
                      <a:ext uri="{FF2B5EF4-FFF2-40B4-BE49-F238E27FC236}">
                        <a16:creationId xmlns:a16="http://schemas.microsoft.com/office/drawing/2014/main" id="{43402C45-01C1-460B-9330-CD54BDDB4E5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153" y="77"/>
                    <a:ext cx="14" cy="52"/>
                  </a:xfrm>
                  <a:custGeom>
                    <a:gdLst>
                      <a:gd name="G0" fmla="+- 5400 0 0"/>
                      <a:gd name="G1" fmla="+- 21600 0 5400"/>
                      <a:gd name="G2" fmla="*/ 5400 1 2"/>
                      <a:gd name="G3" fmla="+- 21600 0 G2"/>
                      <a:gd name="G4" fmla="+/ 5400 21600 2"/>
                      <a:gd name="G5" fmla="+/ G1 0 2"/>
                      <a:gd name="G6" fmla="*/ 21600 21600 5400"/>
                      <a:gd name="G7" fmla="*/ G6 1 2"/>
                      <a:gd name="G8" fmla="+- 21600 0 G7"/>
                      <a:gd name="G9" fmla="*/ 21600 1 2"/>
                      <a:gd name="G10" fmla="+- 5400 0 G9"/>
                      <a:gd name="G11" fmla="?: G10 G8 0"/>
                      <a:gd name="G12" fmla="?: G10 G7 21600"/>
                      <a:gd name="T0" fmla="*/ 18900 w 21600"/>
                      <a:gd name="T1" fmla="*/ 10800 h 21600"/>
                      <a:gd name="T2" fmla="*/ 10800 w 21600"/>
                      <a:gd name="T3" fmla="*/ 21600 h 21600"/>
                      <a:gd name="T4" fmla="*/ 2700 w 21600"/>
                      <a:gd name="T5" fmla="*/ 10800 h 21600"/>
                      <a:gd name="T6" fmla="*/ 10800 w 21600"/>
                      <a:gd name="T7" fmla="*/ 0 h 21600"/>
                      <a:gd name="T8" fmla="*/ 4500 w 21600"/>
                      <a:gd name="T9" fmla="*/ 4500 h 21600"/>
                      <a:gd name="T10" fmla="*/ 17100 w 21600"/>
                      <a:gd name="T11" fmla="*/ 17100 h 2160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EEC0B4"/>
                      </a:gs>
                      <a:gs pos="100000">
                        <a:srgbClr val="EEC0B4">
                          <a:gamma/>
                          <a:tint val="80000"/>
                          <a:invGamma/>
                        </a:srgbClr>
                      </a:gs>
                    </a:gsLst>
                    <a:lin ang="5400000" scaled="1"/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68" name="Oval 572">
                    <a:extLst>
                      <a:ext uri="{FF2B5EF4-FFF2-40B4-BE49-F238E27FC236}">
                        <a16:creationId xmlns:a16="http://schemas.microsoft.com/office/drawing/2014/main" id="{863BF9C8-B8E8-5239-8C6B-E72B6DA9D26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02" y="37"/>
                    <a:ext cx="129" cy="12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>
                          <a:alpha val="59999"/>
                        </a:srgbClr>
                      </a:gs>
                      <a:gs pos="100000">
                        <a:schemeClr val="bg1">
                          <a:alpha val="2000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69" name="Group 573">
                    <a:extLst>
                      <a:ext uri="{FF2B5EF4-FFF2-40B4-BE49-F238E27FC236}">
                        <a16:creationId xmlns:a16="http://schemas.microsoft.com/office/drawing/2014/main" id="{6B312F5A-CDD4-8C2B-A06F-3EB0354A9337}"/>
                      </a:ext>
                    </a:extLst>
                  </p:cNvPr>
                  <p:cNvGrpSpPr/>
                  <p:nvPr/>
                </p:nvGrpSpPr>
                <p:grpSpPr>
                  <a:xfrm>
                    <a:off x="97" y="154"/>
                    <a:ext cx="129" cy="51"/>
                    <a:chExt cx="227" cy="91"/>
                  </a:xfrm>
                </p:grpSpPr>
                <p:sp>
                  <p:nvSpPr>
                    <p:cNvPr id="70" name="Oval 574">
                      <a:extLst>
                        <a:ext uri="{FF2B5EF4-FFF2-40B4-BE49-F238E27FC236}">
                          <a16:creationId xmlns:a16="http://schemas.microsoft.com/office/drawing/2014/main" id="{882017A6-6558-F9B9-3CC0-CE4191F713F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227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D1A3">
                            <a:alpha val="39999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71" name="未知">
                      <a:extLst>
                        <a:ext uri="{FF2B5EF4-FFF2-40B4-BE49-F238E27FC236}">
                          <a16:creationId xmlns:a16="http://schemas.microsoft.com/office/drawing/2014/main" id="{AF6FB259-B5EF-88A3-D209-7E9EEA29E9D6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82" y="46"/>
                      <a:ext cx="60" cy="4"/>
                    </a:xfrm>
                    <a:custGeom>
                      <a:cxnLst>
                        <a:cxn ang="0">
                          <a:pos x="0" y="4"/>
                        </a:cxn>
                        <a:cxn ang="0">
                          <a:pos x="68" y="4"/>
                        </a:cxn>
                      </a:cxnLst>
                      <a:rect l="0" t="0" r="r" b="b"/>
                      <a:pathLst>
                        <a:path w="68" h="4">
                          <a:moveTo>
                            <a:pt x="0" y="4"/>
                          </a:moveTo>
                          <a:cubicBezTo>
                            <a:pt x="19" y="2"/>
                            <a:pt x="38" y="0"/>
                            <a:pt x="68" y="4"/>
                          </a:cubicBezTo>
                        </a:path>
                      </a:pathLst>
                    </a:custGeom>
                    <a:noFill/>
                    <a:ln w="15875" cap="flat" cmpd="sng">
                      <a:solidFill>
                        <a:srgbClr val="F6D3AC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</p:grpSp>
          </p:grpSp>
        </p:grpSp>
      </p:grpSp>
    </p:spTree>
    <p:extLst>
      <p:ext uri="{BB962C8B-B14F-4D97-AF65-F5344CB8AC3E}">
        <p14:creationId xmlns:p14="http://schemas.microsoft.com/office/powerpoint/2010/main" val="30445203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522313119"/>
      </p:ext>
    </p:extLst>
  </p:cSld>
  <p:clrMapOvr>
    <a:masterClrMapping/>
  </p:clrMapOvr>
  <p:transition>
    <p:blinds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800266464"/>
      </p:ext>
    </p:extLst>
  </p:cSld>
  <p:clrMapOvr>
    <a:masterClrMapping/>
  </p:clrMapOvr>
  <p:transition>
    <p:blinds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088058694"/>
      </p:ext>
    </p:extLst>
  </p:cSld>
  <p:clrMapOvr>
    <a:masterClrMapping/>
  </p:clrMapOvr>
  <p:transition>
    <p:blinds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475108130"/>
      </p:ext>
    </p:extLst>
  </p:cSld>
  <p:clrMapOvr>
    <a:masterClrMapping/>
  </p:clrMapOvr>
  <p:transition>
    <p:blinds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4095345675"/>
      </p:ext>
    </p:extLst>
  </p:cSld>
  <p:clrMapOvr>
    <a:masterClrMapping/>
  </p:clrMapOvr>
  <p:transition>
    <p:blinds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331529076"/>
      </p:ext>
    </p:extLst>
  </p:cSld>
  <p:clrMapOvr>
    <a:masterClrMapping/>
  </p:clrMapOvr>
  <p:transition>
    <p:blinds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759891387"/>
      </p:ext>
    </p:extLst>
  </p:cSld>
  <p:clrMapOvr>
    <a:masterClrMapping/>
  </p:clrMapOvr>
  <p:transition>
    <p:blinds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965169735"/>
      </p:ext>
    </p:extLst>
  </p:cSld>
  <p:clrMapOvr>
    <a:masterClrMapping/>
  </p:clrMapOvr>
  <p:transition>
    <p:blinds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318166229"/>
      </p:ext>
    </p:extLst>
  </p:cSld>
  <p:clrMapOvr>
    <a:masterClrMapping/>
  </p:clrMapOvr>
  <p:transition>
    <p:blinds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4604348"/>
      </p:ext>
    </p:extLst>
  </p:cSld>
  <p:clrMapOvr>
    <a:masterClrMapping/>
  </p:clrMapOvr>
  <p:transition>
    <p:blinds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>
            <a:extLst>
              <a:ext uri="{FF2B5EF4-FFF2-40B4-BE49-F238E27FC236}">
                <a16:creationId xmlns:a16="http://schemas.microsoft.com/office/drawing/2014/main" id="{01F8D75F-91E6-D7A5-4E1B-0B260DC58C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E37C3BA8-DDA4-4FCA-8AEE-8E28ADF7F329}" type="datetime1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3" name="页脚占位符 4">
            <a:extLst>
              <a:ext uri="{FF2B5EF4-FFF2-40B4-BE49-F238E27FC236}">
                <a16:creationId xmlns:a16="http://schemas.microsoft.com/office/drawing/2014/main" id="{7B041DA3-518F-FB9E-C8FE-79D744E4D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/>
              <a:t>可编辑</a:t>
            </a:r>
          </a:p>
        </p:txBody>
      </p:sp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095E46F0-08E2-D358-C48E-9B4D408A3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9C561443-D591-4441-BD93-998CFF3A86B7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34577159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>
            <a:extLst>
              <a:ext uri="{FF2B5EF4-FFF2-40B4-BE49-F238E27FC236}">
                <a16:creationId xmlns:a16="http://schemas.microsoft.com/office/drawing/2014/main" id="{53F24E3F-9F04-C2D6-B1B5-43D4B5504B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8AADB0FB-8FA5-4E7B-AA5F-6C4C3F4A97B5}" type="datetime1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3" name="页脚占位符 4">
            <a:extLst>
              <a:ext uri="{FF2B5EF4-FFF2-40B4-BE49-F238E27FC236}">
                <a16:creationId xmlns:a16="http://schemas.microsoft.com/office/drawing/2014/main" id="{F755F25C-B9AC-3B77-3F99-AF9384FDF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/>
              <a:t>可编辑</a:t>
            </a:r>
          </a:p>
        </p:txBody>
      </p:sp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D5B87A69-F86E-44DB-9BDA-899416F52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39328350-6CBC-4CFB-8C61-3869433A4C0A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3205539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6" name="Group 2">
            <a:extLst>
              <a:ext uri="{FF2B5EF4-FFF2-40B4-BE49-F238E27FC236}">
                <a16:creationId xmlns:a16="http://schemas.microsoft.com/office/drawing/2014/main" id="{741E5791-F1D6-2A2F-3104-C458637DEC3D}"/>
              </a:ext>
            </a:extLst>
          </p:cNvPr>
          <p:cNvGrpSpPr/>
          <p:nvPr userDrawn="1"/>
        </p:nvGrpSpPr>
        <p:grpSpPr>
          <a:xfrm>
            <a:off x="2663825" y="0"/>
            <a:ext cx="450850" cy="584200"/>
            <a:chExt cx="284" cy="368"/>
          </a:xfrm>
        </p:grpSpPr>
        <p:sp>
          <p:nvSpPr>
            <p:cNvPr id="2" name="AutoShape 3">
              <a:extLst>
                <a:ext uri="{FF2B5EF4-FFF2-40B4-BE49-F238E27FC236}">
                  <a16:creationId xmlns:a16="http://schemas.microsoft.com/office/drawing/2014/main" id="{CBAD4977-59A6-1A58-1E81-1A4AFC7B52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2" y="0"/>
              <a:ext cx="22" cy="309"/>
            </a:xfrm>
            <a:custGeom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008000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grpSp>
          <p:nvGrpSpPr>
            <p:cNvPr id="3" name="Group 4">
              <a:extLst>
                <a:ext uri="{FF2B5EF4-FFF2-40B4-BE49-F238E27FC236}">
                  <a16:creationId xmlns:a16="http://schemas.microsoft.com/office/drawing/2014/main" id="{918F8902-2C84-EB4A-06D6-FCBA5525C058}"/>
                </a:ext>
              </a:extLst>
            </p:cNvPr>
            <p:cNvGrpSpPr/>
            <p:nvPr/>
          </p:nvGrpSpPr>
          <p:grpSpPr>
            <a:xfrm rot="801070">
              <a:off x="0" y="75"/>
              <a:ext cx="174" cy="117"/>
              <a:chExt cx="229" cy="242"/>
            </a:xfrm>
          </p:grpSpPr>
          <p:sp>
            <p:nvSpPr>
              <p:cNvPr id="1029" name="未知">
                <a:extLst>
                  <a:ext uri="{FF2B5EF4-FFF2-40B4-BE49-F238E27FC236}">
                    <a16:creationId xmlns:a16="http://schemas.microsoft.com/office/drawing/2014/main" id="{C1933835-62C5-CDF5-F220-F4C14B968357}"/>
                  </a:ext>
                </a:extLst>
              </p:cNvPr>
              <p:cNvSpPr/>
              <p:nvPr/>
            </p:nvSpPr>
            <p:spPr bwMode="auto">
              <a:xfrm>
                <a:off x="31" y="0"/>
                <a:ext cx="145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4" name="未知">
                <a:extLst>
                  <a:ext uri="{FF2B5EF4-FFF2-40B4-BE49-F238E27FC236}">
                    <a16:creationId xmlns:a16="http://schemas.microsoft.com/office/drawing/2014/main" id="{613D1B65-0EB0-8DD5-B8BD-61E5B8DB4A30}"/>
                  </a:ext>
                </a:extLst>
              </p:cNvPr>
              <p:cNvSpPr/>
              <p:nvPr/>
            </p:nvSpPr>
            <p:spPr bwMode="auto">
              <a:xfrm rot="3996341" flipH="1">
                <a:off x="25" y="7"/>
                <a:ext cx="176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111" name="Group 7">
              <a:extLst>
                <a:ext uri="{FF2B5EF4-FFF2-40B4-BE49-F238E27FC236}">
                  <a16:creationId xmlns:a16="http://schemas.microsoft.com/office/drawing/2014/main" id="{AF9A5E20-F379-2CE1-A074-2178B55FE533}"/>
                </a:ext>
              </a:extLst>
            </p:cNvPr>
            <p:cNvGrpSpPr/>
            <p:nvPr/>
          </p:nvGrpSpPr>
          <p:grpSpPr>
            <a:xfrm rot="-1941087">
              <a:off x="76" y="280"/>
              <a:ext cx="155" cy="88"/>
              <a:chExt cx="229" cy="242"/>
            </a:xfrm>
          </p:grpSpPr>
          <p:sp>
            <p:nvSpPr>
              <p:cNvPr id="5" name="未知">
                <a:extLst>
                  <a:ext uri="{FF2B5EF4-FFF2-40B4-BE49-F238E27FC236}">
                    <a16:creationId xmlns:a16="http://schemas.microsoft.com/office/drawing/2014/main" id="{8660C81D-1B40-AB76-B3D0-8CD73F0596A2}"/>
                  </a:ext>
                </a:extLst>
              </p:cNvPr>
              <p:cNvSpPr/>
              <p:nvPr/>
            </p:nvSpPr>
            <p:spPr bwMode="auto">
              <a:xfrm>
                <a:off x="33" y="-2"/>
                <a:ext cx="143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33" name="未知">
                <a:extLst>
                  <a:ext uri="{FF2B5EF4-FFF2-40B4-BE49-F238E27FC236}">
                    <a16:creationId xmlns:a16="http://schemas.microsoft.com/office/drawing/2014/main" id="{978CF30E-1A7E-5EFE-731A-81F8DC2084B3}"/>
                  </a:ext>
                </a:extLst>
              </p:cNvPr>
              <p:cNvSpPr/>
              <p:nvPr/>
            </p:nvSpPr>
            <p:spPr bwMode="auto">
              <a:xfrm rot="3996341" flipH="1">
                <a:off x="28" y="5"/>
                <a:ext cx="173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6" name="Group 10">
              <a:extLst>
                <a:ext uri="{FF2B5EF4-FFF2-40B4-BE49-F238E27FC236}">
                  <a16:creationId xmlns:a16="http://schemas.microsoft.com/office/drawing/2014/main" id="{838AA385-6309-5F33-26D2-9897BE8A4B19}"/>
                </a:ext>
              </a:extLst>
            </p:cNvPr>
            <p:cNvGrpSpPr/>
            <p:nvPr/>
          </p:nvGrpSpPr>
          <p:grpSpPr>
            <a:xfrm rot="-4994473">
              <a:off x="136" y="134"/>
              <a:ext cx="133" cy="133"/>
              <a:chExt cx="229" cy="242"/>
            </a:xfrm>
          </p:grpSpPr>
          <p:sp>
            <p:nvSpPr>
              <p:cNvPr id="1035" name="未知">
                <a:extLst>
                  <a:ext uri="{FF2B5EF4-FFF2-40B4-BE49-F238E27FC236}">
                    <a16:creationId xmlns:a16="http://schemas.microsoft.com/office/drawing/2014/main" id="{1671BEA9-ABCB-2CB0-C2BF-BBED896DA0C7}"/>
                  </a:ext>
                </a:extLst>
              </p:cNvPr>
              <p:cNvSpPr/>
              <p:nvPr/>
            </p:nvSpPr>
            <p:spPr bwMode="auto">
              <a:xfrm>
                <a:off x="34" y="-1"/>
                <a:ext cx="143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36" name="未知">
                <a:extLst>
                  <a:ext uri="{FF2B5EF4-FFF2-40B4-BE49-F238E27FC236}">
                    <a16:creationId xmlns:a16="http://schemas.microsoft.com/office/drawing/2014/main" id="{C346F57E-A048-0B8E-20D5-637F52CF3917}"/>
                  </a:ext>
                </a:extLst>
              </p:cNvPr>
              <p:cNvSpPr/>
              <p:nvPr/>
            </p:nvSpPr>
            <p:spPr bwMode="auto">
              <a:xfrm rot="3996341" flipH="1">
                <a:off x="28" y="7"/>
                <a:ext cx="173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027" name="Group 13">
            <a:extLst>
              <a:ext uri="{FF2B5EF4-FFF2-40B4-BE49-F238E27FC236}">
                <a16:creationId xmlns:a16="http://schemas.microsoft.com/office/drawing/2014/main" id="{96BD643A-EA1C-0823-A218-3C317A3D3243}"/>
              </a:ext>
            </a:extLst>
          </p:cNvPr>
          <p:cNvGrpSpPr/>
          <p:nvPr userDrawn="1"/>
        </p:nvGrpSpPr>
        <p:grpSpPr>
          <a:xfrm rot="-3920841">
            <a:off x="2193132" y="-34132"/>
            <a:ext cx="234950" cy="303213"/>
            <a:chExt cx="229" cy="242"/>
          </a:xfrm>
        </p:grpSpPr>
        <p:sp>
          <p:nvSpPr>
            <p:cNvPr id="1038" name="未知">
              <a:extLst>
                <a:ext uri="{FF2B5EF4-FFF2-40B4-BE49-F238E27FC236}">
                  <a16:creationId xmlns:a16="http://schemas.microsoft.com/office/drawing/2014/main" id="{B12C93F3-43CC-5E68-1940-E273C01A4CC1}"/>
                </a:ext>
              </a:extLst>
            </p:cNvPr>
            <p:cNvSpPr/>
            <p:nvPr/>
          </p:nvSpPr>
          <p:spPr bwMode="auto">
            <a:xfrm>
              <a:off x="34" y="-1"/>
              <a:ext cx="144" cy="242"/>
            </a:xfrm>
            <a:custGeom>
              <a:cxnLst>
                <a:cxn ang="0">
                  <a:pos x="205" y="38"/>
                </a:cxn>
                <a:cxn ang="0">
                  <a:pos x="69" y="106"/>
                </a:cxn>
                <a:cxn ang="0">
                  <a:pos x="23" y="332"/>
                </a:cxn>
                <a:cxn ang="0">
                  <a:pos x="205" y="38"/>
                </a:cxn>
              </a:cxnLst>
              <a:rect l="0" t="0" r="r" b="b"/>
              <a:pathLst>
                <a:path w="213" h="343">
                  <a:moveTo>
                    <a:pt x="205" y="38"/>
                  </a:moveTo>
                  <a:cubicBezTo>
                    <a:pt x="213" y="0"/>
                    <a:pt x="99" y="57"/>
                    <a:pt x="69" y="106"/>
                  </a:cubicBezTo>
                  <a:cubicBezTo>
                    <a:pt x="39" y="155"/>
                    <a:pt x="0" y="343"/>
                    <a:pt x="23" y="332"/>
                  </a:cubicBezTo>
                  <a:cubicBezTo>
                    <a:pt x="46" y="321"/>
                    <a:pt x="197" y="76"/>
                    <a:pt x="205" y="38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7" name="未知">
              <a:extLst>
                <a:ext uri="{FF2B5EF4-FFF2-40B4-BE49-F238E27FC236}">
                  <a16:creationId xmlns:a16="http://schemas.microsoft.com/office/drawing/2014/main" id="{AEF7A9A3-EEFC-695F-D089-31C0A53FDC40}"/>
                </a:ext>
              </a:extLst>
            </p:cNvPr>
            <p:cNvSpPr/>
            <p:nvPr/>
          </p:nvSpPr>
          <p:spPr bwMode="auto">
            <a:xfrm rot="3996341" flipH="1">
              <a:off x="27" y="7"/>
              <a:ext cx="175" cy="229"/>
            </a:xfrm>
            <a:custGeom>
              <a:cxnLst>
                <a:cxn ang="0">
                  <a:pos x="205" y="38"/>
                </a:cxn>
                <a:cxn ang="0">
                  <a:pos x="69" y="106"/>
                </a:cxn>
                <a:cxn ang="0">
                  <a:pos x="23" y="332"/>
                </a:cxn>
                <a:cxn ang="0">
                  <a:pos x="205" y="38"/>
                </a:cxn>
              </a:cxnLst>
              <a:rect l="0" t="0" r="r" b="b"/>
              <a:pathLst>
                <a:path w="213" h="343">
                  <a:moveTo>
                    <a:pt x="205" y="38"/>
                  </a:moveTo>
                  <a:cubicBezTo>
                    <a:pt x="213" y="0"/>
                    <a:pt x="99" y="57"/>
                    <a:pt x="69" y="106"/>
                  </a:cubicBezTo>
                  <a:cubicBezTo>
                    <a:pt x="39" y="155"/>
                    <a:pt x="0" y="343"/>
                    <a:pt x="23" y="332"/>
                  </a:cubicBezTo>
                  <a:cubicBezTo>
                    <a:pt x="46" y="321"/>
                    <a:pt x="197" y="76"/>
                    <a:pt x="205" y="38"/>
                  </a:cubicBezTo>
                  <a:close/>
                </a:path>
              </a:pathLst>
            </a:custGeom>
            <a:gradFill rotWithShape="1">
              <a:gsLst>
                <a:gs pos="0">
                  <a:srgbClr val="008000"/>
                </a:gs>
                <a:gs pos="100000">
                  <a:srgbClr val="336600"/>
                </a:gs>
              </a:gsLst>
              <a:lin ang="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028" name="Group 16">
            <a:extLst>
              <a:ext uri="{FF2B5EF4-FFF2-40B4-BE49-F238E27FC236}">
                <a16:creationId xmlns:a16="http://schemas.microsoft.com/office/drawing/2014/main" id="{D9B2C167-EA88-9F90-522D-24971A041EC5}"/>
              </a:ext>
            </a:extLst>
          </p:cNvPr>
          <p:cNvGrpSpPr/>
          <p:nvPr userDrawn="1"/>
        </p:nvGrpSpPr>
        <p:grpSpPr>
          <a:xfrm>
            <a:off x="1008063" y="0"/>
            <a:ext cx="450850" cy="1001713"/>
            <a:chExt cx="284" cy="631"/>
          </a:xfrm>
        </p:grpSpPr>
        <p:sp>
          <p:nvSpPr>
            <p:cNvPr id="8" name="AutoShape 17">
              <a:extLst>
                <a:ext uri="{FF2B5EF4-FFF2-40B4-BE49-F238E27FC236}">
                  <a16:creationId xmlns:a16="http://schemas.microsoft.com/office/drawing/2014/main" id="{024EF9C8-01F2-540E-75DB-45C00A3A6753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133" y="0"/>
              <a:ext cx="32" cy="513"/>
            </a:xfrm>
            <a:custGeom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008000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grpSp>
          <p:nvGrpSpPr>
            <p:cNvPr id="9" name="Group 18">
              <a:extLst>
                <a:ext uri="{FF2B5EF4-FFF2-40B4-BE49-F238E27FC236}">
                  <a16:creationId xmlns:a16="http://schemas.microsoft.com/office/drawing/2014/main" id="{3FDBC89A-D085-0E5F-31B6-1744007BE63E}"/>
                </a:ext>
              </a:extLst>
            </p:cNvPr>
            <p:cNvGrpSpPr/>
            <p:nvPr/>
          </p:nvGrpSpPr>
          <p:grpSpPr>
            <a:xfrm rot="-4306443">
              <a:off x="111" y="111"/>
              <a:ext cx="147" cy="134"/>
              <a:chExt cx="229" cy="242"/>
            </a:xfrm>
          </p:grpSpPr>
          <p:sp>
            <p:nvSpPr>
              <p:cNvPr id="10" name="未知">
                <a:extLst>
                  <a:ext uri="{FF2B5EF4-FFF2-40B4-BE49-F238E27FC236}">
                    <a16:creationId xmlns:a16="http://schemas.microsoft.com/office/drawing/2014/main" id="{56690173-F264-42D5-09FC-441B4E3FD1F0}"/>
                  </a:ext>
                </a:extLst>
              </p:cNvPr>
              <p:cNvSpPr/>
              <p:nvPr/>
            </p:nvSpPr>
            <p:spPr bwMode="auto">
              <a:xfrm>
                <a:off x="33" y="-1"/>
                <a:ext cx="143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44" name="未知">
                <a:extLst>
                  <a:ext uri="{FF2B5EF4-FFF2-40B4-BE49-F238E27FC236}">
                    <a16:creationId xmlns:a16="http://schemas.microsoft.com/office/drawing/2014/main" id="{BF659A54-09F7-DBD7-0B06-34F55C6A3951}"/>
                  </a:ext>
                </a:extLst>
              </p:cNvPr>
              <p:cNvSpPr/>
              <p:nvPr/>
            </p:nvSpPr>
            <p:spPr bwMode="auto">
              <a:xfrm rot="3996341" flipH="1">
                <a:off x="29" y="7"/>
                <a:ext cx="173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1" name="Group 21">
              <a:extLst>
                <a:ext uri="{FF2B5EF4-FFF2-40B4-BE49-F238E27FC236}">
                  <a16:creationId xmlns:a16="http://schemas.microsoft.com/office/drawing/2014/main" id="{E706EF66-CFF5-9598-9AE9-DC568137CF6D}"/>
                </a:ext>
              </a:extLst>
            </p:cNvPr>
            <p:cNvGrpSpPr/>
            <p:nvPr/>
          </p:nvGrpSpPr>
          <p:grpSpPr>
            <a:xfrm rot="801070">
              <a:off x="0" y="279"/>
              <a:ext cx="174" cy="117"/>
              <a:chExt cx="229" cy="242"/>
            </a:xfrm>
          </p:grpSpPr>
          <p:sp>
            <p:nvSpPr>
              <p:cNvPr id="1046" name="未知">
                <a:extLst>
                  <a:ext uri="{FF2B5EF4-FFF2-40B4-BE49-F238E27FC236}">
                    <a16:creationId xmlns:a16="http://schemas.microsoft.com/office/drawing/2014/main" id="{B893A174-6218-C421-700F-BE5F3305AD4B}"/>
                  </a:ext>
                </a:extLst>
              </p:cNvPr>
              <p:cNvSpPr/>
              <p:nvPr/>
            </p:nvSpPr>
            <p:spPr bwMode="auto">
              <a:xfrm>
                <a:off x="31" y="0"/>
                <a:ext cx="145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47" name="未知">
                <a:extLst>
                  <a:ext uri="{FF2B5EF4-FFF2-40B4-BE49-F238E27FC236}">
                    <a16:creationId xmlns:a16="http://schemas.microsoft.com/office/drawing/2014/main" id="{6EF6E3DB-6367-13E3-2485-A4884D0F8117}"/>
                  </a:ext>
                </a:extLst>
              </p:cNvPr>
              <p:cNvSpPr/>
              <p:nvPr/>
            </p:nvSpPr>
            <p:spPr bwMode="auto">
              <a:xfrm rot="3996341" flipH="1">
                <a:off x="25" y="7"/>
                <a:ext cx="176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97" name="Group 24">
              <a:extLst>
                <a:ext uri="{FF2B5EF4-FFF2-40B4-BE49-F238E27FC236}">
                  <a16:creationId xmlns:a16="http://schemas.microsoft.com/office/drawing/2014/main" id="{9CD4839C-F25D-3033-A75B-391C069C3751}"/>
                </a:ext>
              </a:extLst>
            </p:cNvPr>
            <p:cNvGrpSpPr/>
            <p:nvPr/>
          </p:nvGrpSpPr>
          <p:grpSpPr>
            <a:xfrm rot="-4320000">
              <a:off x="71" y="495"/>
              <a:ext cx="155" cy="88"/>
              <a:chExt cx="229" cy="242"/>
            </a:xfrm>
          </p:grpSpPr>
          <p:sp>
            <p:nvSpPr>
              <p:cNvPr id="1049" name="未知">
                <a:extLst>
                  <a:ext uri="{FF2B5EF4-FFF2-40B4-BE49-F238E27FC236}">
                    <a16:creationId xmlns:a16="http://schemas.microsoft.com/office/drawing/2014/main" id="{7604E20C-AB52-E5BC-D52C-9AA1274C390D}"/>
                  </a:ext>
                </a:extLst>
              </p:cNvPr>
              <p:cNvSpPr/>
              <p:nvPr/>
            </p:nvSpPr>
            <p:spPr bwMode="auto">
              <a:xfrm>
                <a:off x="34" y="-2"/>
                <a:ext cx="143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50" name="未知">
                <a:extLst>
                  <a:ext uri="{FF2B5EF4-FFF2-40B4-BE49-F238E27FC236}">
                    <a16:creationId xmlns:a16="http://schemas.microsoft.com/office/drawing/2014/main" id="{167FD6E7-DF3E-45A6-8DE0-FEE87A2DAEBA}"/>
                  </a:ext>
                </a:extLst>
              </p:cNvPr>
              <p:cNvSpPr/>
              <p:nvPr/>
            </p:nvSpPr>
            <p:spPr bwMode="auto">
              <a:xfrm rot="3996341" flipH="1">
                <a:off x="29" y="6"/>
                <a:ext cx="173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2" name="Group 27">
              <a:extLst>
                <a:ext uri="{FF2B5EF4-FFF2-40B4-BE49-F238E27FC236}">
                  <a16:creationId xmlns:a16="http://schemas.microsoft.com/office/drawing/2014/main" id="{AF4E464B-66C2-8552-860A-868FC5663D02}"/>
                </a:ext>
              </a:extLst>
            </p:cNvPr>
            <p:cNvGrpSpPr/>
            <p:nvPr/>
          </p:nvGrpSpPr>
          <p:grpSpPr>
            <a:xfrm rot="-4994473">
              <a:off x="136" y="338"/>
              <a:ext cx="133" cy="133"/>
              <a:chExt cx="229" cy="242"/>
            </a:xfrm>
          </p:grpSpPr>
          <p:sp>
            <p:nvSpPr>
              <p:cNvPr id="1052" name="未知">
                <a:extLst>
                  <a:ext uri="{FF2B5EF4-FFF2-40B4-BE49-F238E27FC236}">
                    <a16:creationId xmlns:a16="http://schemas.microsoft.com/office/drawing/2014/main" id="{9992F2F7-AA7D-75A8-FD4A-22DB382288B1}"/>
                  </a:ext>
                </a:extLst>
              </p:cNvPr>
              <p:cNvSpPr/>
              <p:nvPr/>
            </p:nvSpPr>
            <p:spPr bwMode="auto">
              <a:xfrm>
                <a:off x="34" y="-1"/>
                <a:ext cx="143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53" name="未知">
                <a:extLst>
                  <a:ext uri="{FF2B5EF4-FFF2-40B4-BE49-F238E27FC236}">
                    <a16:creationId xmlns:a16="http://schemas.microsoft.com/office/drawing/2014/main" id="{EE9BF057-A8EE-998D-1C1B-305DFC53F177}"/>
                  </a:ext>
                </a:extLst>
              </p:cNvPr>
              <p:cNvSpPr/>
              <p:nvPr/>
            </p:nvSpPr>
            <p:spPr bwMode="auto">
              <a:xfrm rot="3996341" flipH="1">
                <a:off x="28" y="6"/>
                <a:ext cx="173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</p:grpSp>
      <p:sp>
        <p:nvSpPr>
          <p:cNvPr id="1054" name="Rectangle 30">
            <a:extLst>
              <a:ext uri="{FF2B5EF4-FFF2-40B4-BE49-F238E27FC236}">
                <a16:creationId xmlns:a16="http://schemas.microsoft.com/office/drawing/2014/main" id="{14A3F155-60F5-A885-F92A-7F0E4B584A6C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2627313" y="0"/>
            <a:ext cx="720725" cy="1089025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grpSp>
        <p:nvGrpSpPr>
          <p:cNvPr id="1030" name="Group 31">
            <a:extLst>
              <a:ext uri="{FF2B5EF4-FFF2-40B4-BE49-F238E27FC236}">
                <a16:creationId xmlns:a16="http://schemas.microsoft.com/office/drawing/2014/main" id="{FA6FC1B9-B044-C4CC-D951-ED698F87C104}"/>
              </a:ext>
            </a:extLst>
          </p:cNvPr>
          <p:cNvGrpSpPr/>
          <p:nvPr userDrawn="1"/>
        </p:nvGrpSpPr>
        <p:grpSpPr>
          <a:xfrm>
            <a:off x="468313" y="0"/>
            <a:ext cx="576262" cy="2816225"/>
            <a:chExt cx="431" cy="2750"/>
          </a:xfrm>
        </p:grpSpPr>
        <p:grpSp>
          <p:nvGrpSpPr>
            <p:cNvPr id="13" name="Group 32">
              <a:extLst>
                <a:ext uri="{FF2B5EF4-FFF2-40B4-BE49-F238E27FC236}">
                  <a16:creationId xmlns:a16="http://schemas.microsoft.com/office/drawing/2014/main" id="{876C8C4A-E480-0DEA-3BF1-F660B768DF8A}"/>
                </a:ext>
              </a:extLst>
            </p:cNvPr>
            <p:cNvGrpSpPr/>
            <p:nvPr/>
          </p:nvGrpSpPr>
          <p:grpSpPr>
            <a:xfrm rot="1368130">
              <a:off x="23" y="0"/>
              <a:ext cx="229" cy="242"/>
              <a:chExt cx="229" cy="242"/>
            </a:xfrm>
          </p:grpSpPr>
          <p:sp>
            <p:nvSpPr>
              <p:cNvPr id="14" name="未知">
                <a:extLst>
                  <a:ext uri="{FF2B5EF4-FFF2-40B4-BE49-F238E27FC236}">
                    <a16:creationId xmlns:a16="http://schemas.microsoft.com/office/drawing/2014/main" id="{DCF482B9-1A98-B6A2-95BF-CC3E62F0405B}"/>
                  </a:ext>
                </a:extLst>
              </p:cNvPr>
              <p:cNvSpPr/>
              <p:nvPr/>
            </p:nvSpPr>
            <p:spPr bwMode="auto">
              <a:xfrm>
                <a:off x="31" y="0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" name="未知">
                <a:extLst>
                  <a:ext uri="{FF2B5EF4-FFF2-40B4-BE49-F238E27FC236}">
                    <a16:creationId xmlns:a16="http://schemas.microsoft.com/office/drawing/2014/main" id="{60D3E575-9B2E-1740-C69D-4CFE9E5B6E47}"/>
                  </a:ext>
                </a:extLst>
              </p:cNvPr>
              <p:cNvSpPr/>
              <p:nvPr/>
            </p:nvSpPr>
            <p:spPr bwMode="auto">
              <a:xfrm rot="3996341" flipH="1">
                <a:off x="26" y="7"/>
                <a:ext cx="174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rgbClr val="85B400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sp>
          <p:nvSpPr>
            <p:cNvPr id="1059" name="AutoShape 35">
              <a:extLst>
                <a:ext uri="{FF2B5EF4-FFF2-40B4-BE49-F238E27FC236}">
                  <a16:creationId xmlns:a16="http://schemas.microsoft.com/office/drawing/2014/main" id="{4FDADEB6-AB67-F9F0-A56D-A619BBDE0A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7" y="0"/>
              <a:ext cx="24" cy="2659"/>
            </a:xfrm>
            <a:custGeom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008000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grpSp>
          <p:nvGrpSpPr>
            <p:cNvPr id="1056" name="Group 36">
              <a:extLst>
                <a:ext uri="{FF2B5EF4-FFF2-40B4-BE49-F238E27FC236}">
                  <a16:creationId xmlns:a16="http://schemas.microsoft.com/office/drawing/2014/main" id="{6EFE8FD9-76DD-0AA4-DBF9-BFA0683EA74E}"/>
                </a:ext>
              </a:extLst>
            </p:cNvPr>
            <p:cNvGrpSpPr/>
            <p:nvPr/>
          </p:nvGrpSpPr>
          <p:grpSpPr>
            <a:xfrm rot="-3920841">
              <a:off x="173" y="211"/>
              <a:ext cx="229" cy="242"/>
              <a:chExt cx="229" cy="242"/>
            </a:xfrm>
          </p:grpSpPr>
          <p:sp>
            <p:nvSpPr>
              <p:cNvPr id="16" name="未知">
                <a:extLst>
                  <a:ext uri="{FF2B5EF4-FFF2-40B4-BE49-F238E27FC236}">
                    <a16:creationId xmlns:a16="http://schemas.microsoft.com/office/drawing/2014/main" id="{4251F0DB-58CA-2A83-7D56-F851CEB1E578}"/>
                  </a:ext>
                </a:extLst>
              </p:cNvPr>
              <p:cNvSpPr/>
              <p:nvPr/>
            </p:nvSpPr>
            <p:spPr bwMode="auto">
              <a:xfrm>
                <a:off x="35" y="0"/>
                <a:ext cx="144" cy="241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" name="未知">
                <a:extLst>
                  <a:ext uri="{FF2B5EF4-FFF2-40B4-BE49-F238E27FC236}">
                    <a16:creationId xmlns:a16="http://schemas.microsoft.com/office/drawing/2014/main" id="{9CC23FBB-18D9-C6ED-5D38-6356022B3892}"/>
                  </a:ext>
                </a:extLst>
              </p:cNvPr>
              <p:cNvSpPr/>
              <p:nvPr/>
            </p:nvSpPr>
            <p:spPr bwMode="auto">
              <a:xfrm rot="3996341" flipH="1">
                <a:off x="29" y="7"/>
                <a:ext cx="173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57" name="Group 39">
              <a:extLst>
                <a:ext uri="{FF2B5EF4-FFF2-40B4-BE49-F238E27FC236}">
                  <a16:creationId xmlns:a16="http://schemas.microsoft.com/office/drawing/2014/main" id="{F6AAB2E3-7291-7A5B-ADB3-FD3CB47CA2F8}"/>
                </a:ext>
              </a:extLst>
            </p:cNvPr>
            <p:cNvGrpSpPr/>
            <p:nvPr/>
          </p:nvGrpSpPr>
          <p:grpSpPr>
            <a:xfrm rot="801070">
              <a:off x="71" y="1349"/>
              <a:ext cx="207" cy="181"/>
              <a:chExt cx="229" cy="242"/>
            </a:xfrm>
          </p:grpSpPr>
          <p:sp>
            <p:nvSpPr>
              <p:cNvPr id="18" name="未知">
                <a:extLst>
                  <a:ext uri="{FF2B5EF4-FFF2-40B4-BE49-F238E27FC236}">
                    <a16:creationId xmlns:a16="http://schemas.microsoft.com/office/drawing/2014/main" id="{13FAA7D5-F48E-A4DC-1351-B490B2497E03}"/>
                  </a:ext>
                </a:extLst>
              </p:cNvPr>
              <p:cNvSpPr/>
              <p:nvPr/>
            </p:nvSpPr>
            <p:spPr bwMode="auto">
              <a:xfrm>
                <a:off x="31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" name="未知">
                <a:extLst>
                  <a:ext uri="{FF2B5EF4-FFF2-40B4-BE49-F238E27FC236}">
                    <a16:creationId xmlns:a16="http://schemas.microsoft.com/office/drawing/2014/main" id="{3ACF5275-EDA6-6960-980F-76C2B1C4A461}"/>
                  </a:ext>
                </a:extLst>
              </p:cNvPr>
              <p:cNvSpPr/>
              <p:nvPr/>
            </p:nvSpPr>
            <p:spPr bwMode="auto">
              <a:xfrm rot="3996341" flipH="1">
                <a:off x="25" y="7"/>
                <a:ext cx="176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58" name="Group 42">
              <a:extLst>
                <a:ext uri="{FF2B5EF4-FFF2-40B4-BE49-F238E27FC236}">
                  <a16:creationId xmlns:a16="http://schemas.microsoft.com/office/drawing/2014/main" id="{434A55B6-0B75-B7F4-D189-016E6619BBE0}"/>
                </a:ext>
              </a:extLst>
            </p:cNvPr>
            <p:cNvGrpSpPr/>
            <p:nvPr/>
          </p:nvGrpSpPr>
          <p:grpSpPr>
            <a:xfrm rot="1368130">
              <a:off x="23" y="777"/>
              <a:ext cx="229" cy="204"/>
              <a:chExt cx="229" cy="242"/>
            </a:xfrm>
          </p:grpSpPr>
          <p:sp>
            <p:nvSpPr>
              <p:cNvPr id="20" name="未知">
                <a:extLst>
                  <a:ext uri="{FF2B5EF4-FFF2-40B4-BE49-F238E27FC236}">
                    <a16:creationId xmlns:a16="http://schemas.microsoft.com/office/drawing/2014/main" id="{A492FB7E-7B45-03E0-F941-CEE9C21CBFF9}"/>
                  </a:ext>
                </a:extLst>
              </p:cNvPr>
              <p:cNvSpPr/>
              <p:nvPr/>
            </p:nvSpPr>
            <p:spPr bwMode="auto">
              <a:xfrm>
                <a:off x="31" y="-1"/>
                <a:ext cx="144" cy="243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68" name="未知">
                <a:extLst>
                  <a:ext uri="{FF2B5EF4-FFF2-40B4-BE49-F238E27FC236}">
                    <a16:creationId xmlns:a16="http://schemas.microsoft.com/office/drawing/2014/main" id="{539A758C-0CC2-B01D-D3D9-E9389FB8B848}"/>
                  </a:ext>
                </a:extLst>
              </p:cNvPr>
              <p:cNvSpPr/>
              <p:nvPr/>
            </p:nvSpPr>
            <p:spPr bwMode="auto">
              <a:xfrm rot="3996341" flipH="1">
                <a:off x="26" y="8"/>
                <a:ext cx="175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21" name="Group 45">
              <a:extLst>
                <a:ext uri="{FF2B5EF4-FFF2-40B4-BE49-F238E27FC236}">
                  <a16:creationId xmlns:a16="http://schemas.microsoft.com/office/drawing/2014/main" id="{BD0BE9AA-8096-E731-08AF-14AAAE29E1D5}"/>
                </a:ext>
              </a:extLst>
            </p:cNvPr>
            <p:cNvGrpSpPr/>
            <p:nvPr/>
          </p:nvGrpSpPr>
          <p:grpSpPr>
            <a:xfrm rot="1368130">
              <a:off x="0" y="363"/>
              <a:ext cx="252" cy="242"/>
              <a:chExt cx="229" cy="242"/>
            </a:xfrm>
          </p:grpSpPr>
          <p:sp>
            <p:nvSpPr>
              <p:cNvPr id="1070" name="未知">
                <a:extLst>
                  <a:ext uri="{FF2B5EF4-FFF2-40B4-BE49-F238E27FC236}">
                    <a16:creationId xmlns:a16="http://schemas.microsoft.com/office/drawing/2014/main" id="{164944B3-627C-96FA-81FD-5EDAE037E7FC}"/>
                  </a:ext>
                </a:extLst>
              </p:cNvPr>
              <p:cNvSpPr/>
              <p:nvPr/>
            </p:nvSpPr>
            <p:spPr bwMode="auto">
              <a:xfrm>
                <a:off x="31" y="0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71" name="未知">
                <a:extLst>
                  <a:ext uri="{FF2B5EF4-FFF2-40B4-BE49-F238E27FC236}">
                    <a16:creationId xmlns:a16="http://schemas.microsoft.com/office/drawing/2014/main" id="{7D9D6953-8334-2954-FE1D-58EAE4CE78C1}"/>
                  </a:ext>
                </a:extLst>
              </p:cNvPr>
              <p:cNvSpPr/>
              <p:nvPr/>
            </p:nvSpPr>
            <p:spPr bwMode="auto">
              <a:xfrm rot="3996341" flipH="1">
                <a:off x="26" y="7"/>
                <a:ext cx="174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60" name="Group 48">
              <a:extLst>
                <a:ext uri="{FF2B5EF4-FFF2-40B4-BE49-F238E27FC236}">
                  <a16:creationId xmlns:a16="http://schemas.microsoft.com/office/drawing/2014/main" id="{3B837618-9AF0-7E39-B7F0-60B1856CF03B}"/>
                </a:ext>
              </a:extLst>
            </p:cNvPr>
            <p:cNvGrpSpPr/>
            <p:nvPr/>
          </p:nvGrpSpPr>
          <p:grpSpPr>
            <a:xfrm rot="-3920841">
              <a:off x="173" y="506"/>
              <a:ext cx="229" cy="242"/>
              <a:chExt cx="229" cy="242"/>
            </a:xfrm>
          </p:grpSpPr>
          <p:sp>
            <p:nvSpPr>
              <p:cNvPr id="1073" name="未知">
                <a:extLst>
                  <a:ext uri="{FF2B5EF4-FFF2-40B4-BE49-F238E27FC236}">
                    <a16:creationId xmlns:a16="http://schemas.microsoft.com/office/drawing/2014/main" id="{E31EB9B1-1989-5B75-7236-520FDAC93099}"/>
                  </a:ext>
                </a:extLst>
              </p:cNvPr>
              <p:cNvSpPr/>
              <p:nvPr/>
            </p:nvSpPr>
            <p:spPr bwMode="auto">
              <a:xfrm>
                <a:off x="35" y="0"/>
                <a:ext cx="144" cy="241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74" name="未知">
                <a:extLst>
                  <a:ext uri="{FF2B5EF4-FFF2-40B4-BE49-F238E27FC236}">
                    <a16:creationId xmlns:a16="http://schemas.microsoft.com/office/drawing/2014/main" id="{1A9FCE83-05E1-5097-8C7A-CF6A56FBB6ED}"/>
                  </a:ext>
                </a:extLst>
              </p:cNvPr>
              <p:cNvSpPr/>
              <p:nvPr/>
            </p:nvSpPr>
            <p:spPr bwMode="auto">
              <a:xfrm rot="3996341" flipH="1">
                <a:off x="29" y="7"/>
                <a:ext cx="173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61" name="Group 51">
              <a:extLst>
                <a:ext uri="{FF2B5EF4-FFF2-40B4-BE49-F238E27FC236}">
                  <a16:creationId xmlns:a16="http://schemas.microsoft.com/office/drawing/2014/main" id="{F1BDCA5F-3A18-AF4F-1861-2188395BC05B}"/>
                </a:ext>
              </a:extLst>
            </p:cNvPr>
            <p:cNvGrpSpPr/>
            <p:nvPr/>
          </p:nvGrpSpPr>
          <p:grpSpPr>
            <a:xfrm rot="-3920841">
              <a:off x="188" y="1012"/>
              <a:ext cx="229" cy="227"/>
              <a:chExt cx="229" cy="242"/>
            </a:xfrm>
          </p:grpSpPr>
          <p:sp>
            <p:nvSpPr>
              <p:cNvPr id="1076" name="未知">
                <a:extLst>
                  <a:ext uri="{FF2B5EF4-FFF2-40B4-BE49-F238E27FC236}">
                    <a16:creationId xmlns:a16="http://schemas.microsoft.com/office/drawing/2014/main" id="{F96CC8F8-BCE2-C53C-DB51-20756BD93561}"/>
                  </a:ext>
                </a:extLst>
              </p:cNvPr>
              <p:cNvSpPr/>
              <p:nvPr/>
            </p:nvSpPr>
            <p:spPr bwMode="auto">
              <a:xfrm>
                <a:off x="34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77" name="未知">
                <a:extLst>
                  <a:ext uri="{FF2B5EF4-FFF2-40B4-BE49-F238E27FC236}">
                    <a16:creationId xmlns:a16="http://schemas.microsoft.com/office/drawing/2014/main" id="{530CBF23-33B8-0F0E-9F5C-CCE1DD60DBB2}"/>
                  </a:ext>
                </a:extLst>
              </p:cNvPr>
              <p:cNvSpPr/>
              <p:nvPr/>
            </p:nvSpPr>
            <p:spPr bwMode="auto">
              <a:xfrm rot="3996341" flipH="1">
                <a:off x="27" y="7"/>
                <a:ext cx="175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62" name="Group 54">
              <a:extLst>
                <a:ext uri="{FF2B5EF4-FFF2-40B4-BE49-F238E27FC236}">
                  <a16:creationId xmlns:a16="http://schemas.microsoft.com/office/drawing/2014/main" id="{760BDE4E-176A-0E50-BFC9-229693C94BEF}"/>
                </a:ext>
              </a:extLst>
            </p:cNvPr>
            <p:cNvGrpSpPr/>
            <p:nvPr/>
          </p:nvGrpSpPr>
          <p:grpSpPr>
            <a:xfrm rot="-3920841">
              <a:off x="157" y="1527"/>
              <a:ext cx="229" cy="159"/>
              <a:chExt cx="229" cy="242"/>
            </a:xfrm>
          </p:grpSpPr>
          <p:sp>
            <p:nvSpPr>
              <p:cNvPr id="1079" name="未知">
                <a:extLst>
                  <a:ext uri="{FF2B5EF4-FFF2-40B4-BE49-F238E27FC236}">
                    <a16:creationId xmlns:a16="http://schemas.microsoft.com/office/drawing/2014/main" id="{98F1F76F-09AE-C553-8B54-30E47110AD6B}"/>
                  </a:ext>
                </a:extLst>
              </p:cNvPr>
              <p:cNvSpPr/>
              <p:nvPr/>
            </p:nvSpPr>
            <p:spPr bwMode="auto">
              <a:xfrm>
                <a:off x="35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80" name="未知">
                <a:extLst>
                  <a:ext uri="{FF2B5EF4-FFF2-40B4-BE49-F238E27FC236}">
                    <a16:creationId xmlns:a16="http://schemas.microsoft.com/office/drawing/2014/main" id="{9E820109-B788-FF2B-1D09-B61AB57E5885}"/>
                  </a:ext>
                </a:extLst>
              </p:cNvPr>
              <p:cNvSpPr/>
              <p:nvPr/>
            </p:nvSpPr>
            <p:spPr bwMode="auto">
              <a:xfrm rot="3996341" flipH="1">
                <a:off x="28" y="7"/>
                <a:ext cx="173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63" name="Group 57">
              <a:extLst>
                <a:ext uri="{FF2B5EF4-FFF2-40B4-BE49-F238E27FC236}">
                  <a16:creationId xmlns:a16="http://schemas.microsoft.com/office/drawing/2014/main" id="{25B56176-9BF3-4AB3-2484-48806629F150}"/>
                </a:ext>
              </a:extLst>
            </p:cNvPr>
            <p:cNvGrpSpPr/>
            <p:nvPr/>
          </p:nvGrpSpPr>
          <p:grpSpPr>
            <a:xfrm rot="-4306443">
              <a:off x="154" y="2067"/>
              <a:ext cx="229" cy="159"/>
              <a:chExt cx="229" cy="242"/>
            </a:xfrm>
          </p:grpSpPr>
          <p:sp>
            <p:nvSpPr>
              <p:cNvPr id="1082" name="未知">
                <a:extLst>
                  <a:ext uri="{FF2B5EF4-FFF2-40B4-BE49-F238E27FC236}">
                    <a16:creationId xmlns:a16="http://schemas.microsoft.com/office/drawing/2014/main" id="{1D76731D-DAAA-5246-7220-21F4EF387436}"/>
                  </a:ext>
                </a:extLst>
              </p:cNvPr>
              <p:cNvSpPr/>
              <p:nvPr/>
            </p:nvSpPr>
            <p:spPr bwMode="auto">
              <a:xfrm>
                <a:off x="34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83" name="未知">
                <a:extLst>
                  <a:ext uri="{FF2B5EF4-FFF2-40B4-BE49-F238E27FC236}">
                    <a16:creationId xmlns:a16="http://schemas.microsoft.com/office/drawing/2014/main" id="{47FC438D-FC7C-B4AE-FEAC-AB90ACD49E8F}"/>
                  </a:ext>
                </a:extLst>
              </p:cNvPr>
              <p:cNvSpPr/>
              <p:nvPr/>
            </p:nvSpPr>
            <p:spPr bwMode="auto">
              <a:xfrm rot="3996341" flipH="1">
                <a:off x="27" y="6"/>
                <a:ext cx="173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64" name="Group 60">
              <a:extLst>
                <a:ext uri="{FF2B5EF4-FFF2-40B4-BE49-F238E27FC236}">
                  <a16:creationId xmlns:a16="http://schemas.microsoft.com/office/drawing/2014/main" id="{D656ABE4-91F8-D981-CAEC-6EEABA976247}"/>
                </a:ext>
              </a:extLst>
            </p:cNvPr>
            <p:cNvGrpSpPr/>
            <p:nvPr/>
          </p:nvGrpSpPr>
          <p:grpSpPr>
            <a:xfrm rot="801070">
              <a:off x="46" y="1797"/>
              <a:ext cx="207" cy="181"/>
              <a:chExt cx="229" cy="242"/>
            </a:xfrm>
          </p:grpSpPr>
          <p:sp>
            <p:nvSpPr>
              <p:cNvPr id="1085" name="未知">
                <a:extLst>
                  <a:ext uri="{FF2B5EF4-FFF2-40B4-BE49-F238E27FC236}">
                    <a16:creationId xmlns:a16="http://schemas.microsoft.com/office/drawing/2014/main" id="{C4194B4D-B139-3F00-D87A-B33F2B03C150}"/>
                  </a:ext>
                </a:extLst>
              </p:cNvPr>
              <p:cNvSpPr/>
              <p:nvPr/>
            </p:nvSpPr>
            <p:spPr bwMode="auto">
              <a:xfrm>
                <a:off x="32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86" name="未知">
                <a:extLst>
                  <a:ext uri="{FF2B5EF4-FFF2-40B4-BE49-F238E27FC236}">
                    <a16:creationId xmlns:a16="http://schemas.microsoft.com/office/drawing/2014/main" id="{1E818BE6-1E83-70F5-4071-5AC5BC415A58}"/>
                  </a:ext>
                </a:extLst>
              </p:cNvPr>
              <p:cNvSpPr/>
              <p:nvPr/>
            </p:nvSpPr>
            <p:spPr bwMode="auto">
              <a:xfrm rot="3996341" flipH="1">
                <a:off x="25" y="7"/>
                <a:ext cx="176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65" name="Group 63">
              <a:extLst>
                <a:ext uri="{FF2B5EF4-FFF2-40B4-BE49-F238E27FC236}">
                  <a16:creationId xmlns:a16="http://schemas.microsoft.com/office/drawing/2014/main" id="{B7B72B4B-A64E-96C5-BB96-945F0496BD3D}"/>
                </a:ext>
              </a:extLst>
            </p:cNvPr>
            <p:cNvGrpSpPr/>
            <p:nvPr/>
          </p:nvGrpSpPr>
          <p:grpSpPr>
            <a:xfrm rot="801070">
              <a:off x="46" y="2296"/>
              <a:ext cx="207" cy="181"/>
              <a:chExt cx="229" cy="242"/>
            </a:xfrm>
          </p:grpSpPr>
          <p:sp>
            <p:nvSpPr>
              <p:cNvPr id="1088" name="未知">
                <a:extLst>
                  <a:ext uri="{FF2B5EF4-FFF2-40B4-BE49-F238E27FC236}">
                    <a16:creationId xmlns:a16="http://schemas.microsoft.com/office/drawing/2014/main" id="{060D9AA6-AE76-3A87-B491-70B79E91D894}"/>
                  </a:ext>
                </a:extLst>
              </p:cNvPr>
              <p:cNvSpPr/>
              <p:nvPr/>
            </p:nvSpPr>
            <p:spPr bwMode="auto">
              <a:xfrm>
                <a:off x="32" y="-1"/>
                <a:ext cx="144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89" name="未知">
                <a:extLst>
                  <a:ext uri="{FF2B5EF4-FFF2-40B4-BE49-F238E27FC236}">
                    <a16:creationId xmlns:a16="http://schemas.microsoft.com/office/drawing/2014/main" id="{23576ECF-4DA6-0F90-D30F-A836C4825579}"/>
                  </a:ext>
                </a:extLst>
              </p:cNvPr>
              <p:cNvSpPr/>
              <p:nvPr/>
            </p:nvSpPr>
            <p:spPr bwMode="auto">
              <a:xfrm rot="3996341" flipH="1">
                <a:off x="25" y="7"/>
                <a:ext cx="176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66" name="Group 66">
              <a:extLst>
                <a:ext uri="{FF2B5EF4-FFF2-40B4-BE49-F238E27FC236}">
                  <a16:creationId xmlns:a16="http://schemas.microsoft.com/office/drawing/2014/main" id="{1AF7D753-4E27-04D2-9D48-F5DA1D0D0462}"/>
                </a:ext>
              </a:extLst>
            </p:cNvPr>
            <p:cNvGrpSpPr/>
            <p:nvPr/>
          </p:nvGrpSpPr>
          <p:grpSpPr>
            <a:xfrm rot="-1941087">
              <a:off x="136" y="2614"/>
              <a:ext cx="184" cy="136"/>
              <a:chExt cx="229" cy="242"/>
            </a:xfrm>
          </p:grpSpPr>
          <p:sp>
            <p:nvSpPr>
              <p:cNvPr id="1091" name="未知">
                <a:extLst>
                  <a:ext uri="{FF2B5EF4-FFF2-40B4-BE49-F238E27FC236}">
                    <a16:creationId xmlns:a16="http://schemas.microsoft.com/office/drawing/2014/main" id="{B1AB3B30-4813-6030-2359-57162D063EE9}"/>
                  </a:ext>
                </a:extLst>
              </p:cNvPr>
              <p:cNvSpPr/>
              <p:nvPr/>
            </p:nvSpPr>
            <p:spPr bwMode="auto">
              <a:xfrm>
                <a:off x="34" y="-2"/>
                <a:ext cx="143" cy="243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92" name="未知">
                <a:extLst>
                  <a:ext uri="{FF2B5EF4-FFF2-40B4-BE49-F238E27FC236}">
                    <a16:creationId xmlns:a16="http://schemas.microsoft.com/office/drawing/2014/main" id="{FFDD44CD-40F4-0149-15EB-2781E6557293}"/>
                  </a:ext>
                </a:extLst>
              </p:cNvPr>
              <p:cNvSpPr/>
              <p:nvPr/>
            </p:nvSpPr>
            <p:spPr bwMode="auto">
              <a:xfrm rot="3996341" flipH="1">
                <a:off x="29" y="6"/>
                <a:ext cx="174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67" name="Group 69">
              <a:extLst>
                <a:ext uri="{FF2B5EF4-FFF2-40B4-BE49-F238E27FC236}">
                  <a16:creationId xmlns:a16="http://schemas.microsoft.com/office/drawing/2014/main" id="{5C31A4FC-64F1-9525-D89E-BBED807FF5DB}"/>
                </a:ext>
              </a:extLst>
            </p:cNvPr>
            <p:cNvGrpSpPr/>
            <p:nvPr/>
          </p:nvGrpSpPr>
          <p:grpSpPr>
            <a:xfrm rot="-4994473">
              <a:off x="187" y="2419"/>
              <a:ext cx="206" cy="157"/>
              <a:chExt cx="229" cy="242"/>
            </a:xfrm>
          </p:grpSpPr>
          <p:sp>
            <p:nvSpPr>
              <p:cNvPr id="1094" name="未知">
                <a:extLst>
                  <a:ext uri="{FF2B5EF4-FFF2-40B4-BE49-F238E27FC236}">
                    <a16:creationId xmlns:a16="http://schemas.microsoft.com/office/drawing/2014/main" id="{AE052886-2CEC-3475-DD1B-B78280582C2C}"/>
                  </a:ext>
                </a:extLst>
              </p:cNvPr>
              <p:cNvSpPr/>
              <p:nvPr/>
            </p:nvSpPr>
            <p:spPr bwMode="auto">
              <a:xfrm>
                <a:off x="34" y="-1"/>
                <a:ext cx="143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95" name="未知">
                <a:extLst>
                  <a:ext uri="{FF2B5EF4-FFF2-40B4-BE49-F238E27FC236}">
                    <a16:creationId xmlns:a16="http://schemas.microsoft.com/office/drawing/2014/main" id="{017BC4C9-6CE5-4BF1-A34A-F203113B0B49}"/>
                  </a:ext>
                </a:extLst>
              </p:cNvPr>
              <p:cNvSpPr/>
              <p:nvPr/>
            </p:nvSpPr>
            <p:spPr bwMode="auto">
              <a:xfrm rot="3996341" flipH="1">
                <a:off x="27" y="7"/>
                <a:ext cx="174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</p:grpSp>
      <p:sp>
        <p:nvSpPr>
          <p:cNvPr id="1096" name="Rectangle 72">
            <a:extLst>
              <a:ext uri="{FF2B5EF4-FFF2-40B4-BE49-F238E27FC236}">
                <a16:creationId xmlns:a16="http://schemas.microsoft.com/office/drawing/2014/main" id="{9F97FCE6-6207-7CC9-815A-6828689A97B8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430213" y="0"/>
            <a:ext cx="612775" cy="3068638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grpSp>
        <p:nvGrpSpPr>
          <p:cNvPr id="1032" name="Group 73">
            <a:extLst>
              <a:ext uri="{FF2B5EF4-FFF2-40B4-BE49-F238E27FC236}">
                <a16:creationId xmlns:a16="http://schemas.microsoft.com/office/drawing/2014/main" id="{3CFDC70F-62A2-A78D-54E7-CC8BF926AE49}"/>
              </a:ext>
            </a:extLst>
          </p:cNvPr>
          <p:cNvGrpSpPr/>
          <p:nvPr userDrawn="1"/>
        </p:nvGrpSpPr>
        <p:grpSpPr>
          <a:xfrm>
            <a:off x="0" y="0"/>
            <a:ext cx="450850" cy="1371600"/>
            <a:chExt cx="284" cy="864"/>
          </a:xfrm>
        </p:grpSpPr>
        <p:sp>
          <p:nvSpPr>
            <p:cNvPr id="1098" name="AutoShape 74">
              <a:extLst>
                <a:ext uri="{FF2B5EF4-FFF2-40B4-BE49-F238E27FC236}">
                  <a16:creationId xmlns:a16="http://schemas.microsoft.com/office/drawing/2014/main" id="{C8EADBB9-6D90-8CEE-0F2E-A1EAE78EFA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2" y="0"/>
              <a:ext cx="22" cy="763"/>
            </a:xfrm>
            <a:custGeom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008000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grpSp>
          <p:nvGrpSpPr>
            <p:cNvPr id="1039" name="Group 75">
              <a:extLst>
                <a:ext uri="{FF2B5EF4-FFF2-40B4-BE49-F238E27FC236}">
                  <a16:creationId xmlns:a16="http://schemas.microsoft.com/office/drawing/2014/main" id="{869D1CA6-52FF-AF17-75DB-4795A113CAD2}"/>
                </a:ext>
              </a:extLst>
            </p:cNvPr>
            <p:cNvGrpSpPr/>
            <p:nvPr/>
          </p:nvGrpSpPr>
          <p:grpSpPr>
            <a:xfrm rot="-4306443">
              <a:off x="111" y="361"/>
              <a:ext cx="147" cy="134"/>
              <a:chExt cx="229" cy="242"/>
            </a:xfrm>
          </p:grpSpPr>
          <p:sp>
            <p:nvSpPr>
              <p:cNvPr id="1100" name="未知">
                <a:extLst>
                  <a:ext uri="{FF2B5EF4-FFF2-40B4-BE49-F238E27FC236}">
                    <a16:creationId xmlns:a16="http://schemas.microsoft.com/office/drawing/2014/main" id="{E52BFF47-BB1B-1777-D847-AAE5D0674914}"/>
                  </a:ext>
                </a:extLst>
              </p:cNvPr>
              <p:cNvSpPr/>
              <p:nvPr/>
            </p:nvSpPr>
            <p:spPr bwMode="auto">
              <a:xfrm>
                <a:off x="33" y="-1"/>
                <a:ext cx="143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01" name="未知">
                <a:extLst>
                  <a:ext uri="{FF2B5EF4-FFF2-40B4-BE49-F238E27FC236}">
                    <a16:creationId xmlns:a16="http://schemas.microsoft.com/office/drawing/2014/main" id="{924E385B-C6A1-BD05-7C24-A9307BEB72DC}"/>
                  </a:ext>
                </a:extLst>
              </p:cNvPr>
              <p:cNvSpPr/>
              <p:nvPr/>
            </p:nvSpPr>
            <p:spPr bwMode="auto">
              <a:xfrm rot="3996341" flipH="1">
                <a:off x="29" y="7"/>
                <a:ext cx="173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40" name="Group 78">
              <a:extLst>
                <a:ext uri="{FF2B5EF4-FFF2-40B4-BE49-F238E27FC236}">
                  <a16:creationId xmlns:a16="http://schemas.microsoft.com/office/drawing/2014/main" id="{F5BF83B9-ACE8-2DA1-950A-2B80A13D1DF2}"/>
                </a:ext>
              </a:extLst>
            </p:cNvPr>
            <p:cNvGrpSpPr/>
            <p:nvPr/>
          </p:nvGrpSpPr>
          <p:grpSpPr>
            <a:xfrm rot="801070">
              <a:off x="0" y="207"/>
              <a:ext cx="174" cy="117"/>
              <a:chExt cx="229" cy="242"/>
            </a:xfrm>
          </p:grpSpPr>
          <p:sp>
            <p:nvSpPr>
              <p:cNvPr id="1103" name="未知">
                <a:extLst>
                  <a:ext uri="{FF2B5EF4-FFF2-40B4-BE49-F238E27FC236}">
                    <a16:creationId xmlns:a16="http://schemas.microsoft.com/office/drawing/2014/main" id="{76465469-BA75-BBFC-EB2B-10D660AA63B6}"/>
                  </a:ext>
                </a:extLst>
              </p:cNvPr>
              <p:cNvSpPr/>
              <p:nvPr/>
            </p:nvSpPr>
            <p:spPr bwMode="auto">
              <a:xfrm>
                <a:off x="31" y="0"/>
                <a:ext cx="145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04" name="未知">
                <a:extLst>
                  <a:ext uri="{FF2B5EF4-FFF2-40B4-BE49-F238E27FC236}">
                    <a16:creationId xmlns:a16="http://schemas.microsoft.com/office/drawing/2014/main" id="{DDB56718-D1A7-1BFA-B0E9-413B2B515D99}"/>
                  </a:ext>
                </a:extLst>
              </p:cNvPr>
              <p:cNvSpPr/>
              <p:nvPr/>
            </p:nvSpPr>
            <p:spPr bwMode="auto">
              <a:xfrm rot="3996341" flipH="1">
                <a:off x="25" y="7"/>
                <a:ext cx="176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41" name="Group 81">
              <a:extLst>
                <a:ext uri="{FF2B5EF4-FFF2-40B4-BE49-F238E27FC236}">
                  <a16:creationId xmlns:a16="http://schemas.microsoft.com/office/drawing/2014/main" id="{03FF8B4E-4380-8A56-6605-D084181FB451}"/>
                </a:ext>
              </a:extLst>
            </p:cNvPr>
            <p:cNvGrpSpPr/>
            <p:nvPr/>
          </p:nvGrpSpPr>
          <p:grpSpPr>
            <a:xfrm rot="801070">
              <a:off x="0" y="529"/>
              <a:ext cx="174" cy="117"/>
              <a:chExt cx="229" cy="242"/>
            </a:xfrm>
          </p:grpSpPr>
          <p:sp>
            <p:nvSpPr>
              <p:cNvPr id="1106" name="未知">
                <a:extLst>
                  <a:ext uri="{FF2B5EF4-FFF2-40B4-BE49-F238E27FC236}">
                    <a16:creationId xmlns:a16="http://schemas.microsoft.com/office/drawing/2014/main" id="{22AC75DD-C222-4F5D-E2F4-F2E22C76176A}"/>
                  </a:ext>
                </a:extLst>
              </p:cNvPr>
              <p:cNvSpPr/>
              <p:nvPr/>
            </p:nvSpPr>
            <p:spPr bwMode="auto">
              <a:xfrm>
                <a:off x="31" y="0"/>
                <a:ext cx="145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07" name="未知">
                <a:extLst>
                  <a:ext uri="{FF2B5EF4-FFF2-40B4-BE49-F238E27FC236}">
                    <a16:creationId xmlns:a16="http://schemas.microsoft.com/office/drawing/2014/main" id="{5D9BBEBD-DC87-C5AC-452D-4B42B452A1A6}"/>
                  </a:ext>
                </a:extLst>
              </p:cNvPr>
              <p:cNvSpPr/>
              <p:nvPr/>
            </p:nvSpPr>
            <p:spPr bwMode="auto">
              <a:xfrm rot="3996341" flipH="1">
                <a:off x="25" y="7"/>
                <a:ext cx="176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42" name="Group 84">
              <a:extLst>
                <a:ext uri="{FF2B5EF4-FFF2-40B4-BE49-F238E27FC236}">
                  <a16:creationId xmlns:a16="http://schemas.microsoft.com/office/drawing/2014/main" id="{FCCF952A-80A3-AA91-EC05-416B9E085A40}"/>
                </a:ext>
              </a:extLst>
            </p:cNvPr>
            <p:cNvGrpSpPr/>
            <p:nvPr/>
          </p:nvGrpSpPr>
          <p:grpSpPr>
            <a:xfrm rot="-3120000">
              <a:off x="65" y="728"/>
              <a:ext cx="155" cy="88"/>
              <a:chExt cx="229" cy="242"/>
            </a:xfrm>
          </p:grpSpPr>
          <p:sp>
            <p:nvSpPr>
              <p:cNvPr id="1109" name="未知">
                <a:extLst>
                  <a:ext uri="{FF2B5EF4-FFF2-40B4-BE49-F238E27FC236}">
                    <a16:creationId xmlns:a16="http://schemas.microsoft.com/office/drawing/2014/main" id="{2EC4582F-1989-469D-B415-E5F55F6406A0}"/>
                  </a:ext>
                </a:extLst>
              </p:cNvPr>
              <p:cNvSpPr/>
              <p:nvPr/>
            </p:nvSpPr>
            <p:spPr bwMode="auto">
              <a:xfrm>
                <a:off x="34" y="-2"/>
                <a:ext cx="143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10" name="未知">
                <a:extLst>
                  <a:ext uri="{FF2B5EF4-FFF2-40B4-BE49-F238E27FC236}">
                    <a16:creationId xmlns:a16="http://schemas.microsoft.com/office/drawing/2014/main" id="{09B35D6F-2C11-8E6B-3106-804AC5D2B39B}"/>
                  </a:ext>
                </a:extLst>
              </p:cNvPr>
              <p:cNvSpPr/>
              <p:nvPr/>
            </p:nvSpPr>
            <p:spPr bwMode="auto">
              <a:xfrm rot="3996341" flipH="1">
                <a:off x="28" y="6"/>
                <a:ext cx="173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043" name="Group 87">
              <a:extLst>
                <a:ext uri="{FF2B5EF4-FFF2-40B4-BE49-F238E27FC236}">
                  <a16:creationId xmlns:a16="http://schemas.microsoft.com/office/drawing/2014/main" id="{F0F01760-D8F3-DE57-4980-2950F450B2D6}"/>
                </a:ext>
              </a:extLst>
            </p:cNvPr>
            <p:cNvGrpSpPr/>
            <p:nvPr/>
          </p:nvGrpSpPr>
          <p:grpSpPr>
            <a:xfrm rot="-4994473">
              <a:off x="136" y="588"/>
              <a:ext cx="133" cy="133"/>
              <a:chExt cx="229" cy="242"/>
            </a:xfrm>
          </p:grpSpPr>
          <p:sp>
            <p:nvSpPr>
              <p:cNvPr id="1112" name="未知">
                <a:extLst>
                  <a:ext uri="{FF2B5EF4-FFF2-40B4-BE49-F238E27FC236}">
                    <a16:creationId xmlns:a16="http://schemas.microsoft.com/office/drawing/2014/main" id="{79828FA0-1299-8044-1AF7-9A53C9E614E1}"/>
                  </a:ext>
                </a:extLst>
              </p:cNvPr>
              <p:cNvSpPr/>
              <p:nvPr/>
            </p:nvSpPr>
            <p:spPr bwMode="auto">
              <a:xfrm>
                <a:off x="34" y="-1"/>
                <a:ext cx="143" cy="242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13" name="未知">
                <a:extLst>
                  <a:ext uri="{FF2B5EF4-FFF2-40B4-BE49-F238E27FC236}">
                    <a16:creationId xmlns:a16="http://schemas.microsoft.com/office/drawing/2014/main" id="{3F1ECED7-138F-D2DA-96E1-6499B40E9CBB}"/>
                  </a:ext>
                </a:extLst>
              </p:cNvPr>
              <p:cNvSpPr/>
              <p:nvPr/>
            </p:nvSpPr>
            <p:spPr bwMode="auto">
              <a:xfrm rot="3996341" flipH="1">
                <a:off x="28" y="6"/>
                <a:ext cx="173" cy="229"/>
              </a:xfrm>
              <a:custGeom>
                <a:cxnLst>
                  <a:cxn ang="0">
                    <a:pos x="205" y="38"/>
                  </a:cxn>
                  <a:cxn ang="0">
                    <a:pos x="69" y="106"/>
                  </a:cxn>
                  <a:cxn ang="0">
                    <a:pos x="23" y="332"/>
                  </a:cxn>
                  <a:cxn ang="0">
                    <a:pos x="205" y="38"/>
                  </a:cxn>
                </a:cxnLst>
                <a:rect l="0" t="0" r="r" b="b"/>
                <a:pathLst>
                  <a:path w="213" h="343">
                    <a:moveTo>
                      <a:pt x="205" y="38"/>
                    </a:moveTo>
                    <a:cubicBezTo>
                      <a:pt x="213" y="0"/>
                      <a:pt x="99" y="57"/>
                      <a:pt x="69" y="106"/>
                    </a:cubicBezTo>
                    <a:cubicBezTo>
                      <a:pt x="39" y="155"/>
                      <a:pt x="0" y="343"/>
                      <a:pt x="23" y="332"/>
                    </a:cubicBezTo>
                    <a:cubicBezTo>
                      <a:pt x="46" y="321"/>
                      <a:pt x="197" y="76"/>
                      <a:pt x="205" y="38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8000"/>
                  </a:gs>
                  <a:gs pos="100000">
                    <a:srgbClr val="336600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</p:grpSp>
      </p:grpSp>
      <p:sp>
        <p:nvSpPr>
          <p:cNvPr id="1114" name="未知">
            <a:extLst>
              <a:ext uri="{FF2B5EF4-FFF2-40B4-BE49-F238E27FC236}">
                <a16:creationId xmlns:a16="http://schemas.microsoft.com/office/drawing/2014/main" id="{E37925D5-E291-16B2-56DC-4C385EFB46C5}"/>
              </a:ext>
            </a:extLst>
          </p:cNvPr>
          <p:cNvSpPr/>
          <p:nvPr userDrawn="1"/>
        </p:nvSpPr>
        <p:spPr bwMode="auto">
          <a:xfrm>
            <a:off x="863600" y="7938"/>
            <a:ext cx="569913" cy="2058987"/>
          </a:xfrm>
          <a:custGeom>
            <a:cxnLst>
              <a:cxn ang="0">
                <a:pos x="0" y="0"/>
              </a:cxn>
              <a:cxn ang="0">
                <a:pos x="68" y="341"/>
              </a:cxn>
              <a:cxn ang="0">
                <a:pos x="159" y="704"/>
              </a:cxn>
              <a:cxn ang="0">
                <a:pos x="340" y="998"/>
              </a:cxn>
              <a:cxn ang="0">
                <a:pos x="272" y="1248"/>
              </a:cxn>
              <a:cxn ang="0">
                <a:pos x="113" y="1293"/>
              </a:cxn>
              <a:cxn ang="0">
                <a:pos x="45" y="1225"/>
              </a:cxn>
              <a:cxn ang="0">
                <a:pos x="45" y="1112"/>
              </a:cxn>
              <a:cxn ang="0">
                <a:pos x="113" y="1044"/>
              </a:cxn>
              <a:cxn ang="0">
                <a:pos x="227" y="1044"/>
              </a:cxn>
              <a:cxn ang="0">
                <a:pos x="272" y="1134"/>
              </a:cxn>
              <a:cxn ang="0">
                <a:pos x="249" y="1225"/>
              </a:cxn>
              <a:cxn ang="0">
                <a:pos x="159" y="1248"/>
              </a:cxn>
              <a:cxn ang="0">
                <a:pos x="91" y="1202"/>
              </a:cxn>
              <a:cxn ang="0">
                <a:pos x="91" y="1134"/>
              </a:cxn>
              <a:cxn ang="0">
                <a:pos x="136" y="1089"/>
              </a:cxn>
              <a:cxn ang="0">
                <a:pos x="204" y="1089"/>
              </a:cxn>
              <a:cxn ang="0">
                <a:pos x="227" y="1157"/>
              </a:cxn>
              <a:cxn ang="0">
                <a:pos x="181" y="1202"/>
              </a:cxn>
              <a:cxn ang="0">
                <a:pos x="136" y="1202"/>
              </a:cxn>
            </a:cxnLst>
            <a:rect l="0" t="0" r="r" b="b"/>
            <a:pathLst>
              <a:path w="359" h="1297">
                <a:moveTo>
                  <a:pt x="0" y="0"/>
                </a:moveTo>
                <a:cubicBezTo>
                  <a:pt x="21" y="112"/>
                  <a:pt x="42" y="224"/>
                  <a:pt x="68" y="341"/>
                </a:cubicBezTo>
                <a:cubicBezTo>
                  <a:pt x="94" y="458"/>
                  <a:pt x="114" y="595"/>
                  <a:pt x="159" y="704"/>
                </a:cubicBezTo>
                <a:cubicBezTo>
                  <a:pt x="204" y="813"/>
                  <a:pt x="321" y="907"/>
                  <a:pt x="340" y="998"/>
                </a:cubicBezTo>
                <a:cubicBezTo>
                  <a:pt x="359" y="1089"/>
                  <a:pt x="310" y="1199"/>
                  <a:pt x="272" y="1248"/>
                </a:cubicBezTo>
                <a:cubicBezTo>
                  <a:pt x="234" y="1297"/>
                  <a:pt x="151" y="1297"/>
                  <a:pt x="113" y="1293"/>
                </a:cubicBezTo>
                <a:cubicBezTo>
                  <a:pt x="75" y="1289"/>
                  <a:pt x="56" y="1255"/>
                  <a:pt x="45" y="1225"/>
                </a:cubicBezTo>
                <a:cubicBezTo>
                  <a:pt x="34" y="1195"/>
                  <a:pt x="34" y="1142"/>
                  <a:pt x="45" y="1112"/>
                </a:cubicBezTo>
                <a:cubicBezTo>
                  <a:pt x="56" y="1082"/>
                  <a:pt x="83" y="1055"/>
                  <a:pt x="113" y="1044"/>
                </a:cubicBezTo>
                <a:cubicBezTo>
                  <a:pt x="143" y="1033"/>
                  <a:pt x="201" y="1029"/>
                  <a:pt x="227" y="1044"/>
                </a:cubicBezTo>
                <a:cubicBezTo>
                  <a:pt x="253" y="1059"/>
                  <a:pt x="268" y="1104"/>
                  <a:pt x="272" y="1134"/>
                </a:cubicBezTo>
                <a:cubicBezTo>
                  <a:pt x="276" y="1164"/>
                  <a:pt x="268" y="1206"/>
                  <a:pt x="249" y="1225"/>
                </a:cubicBezTo>
                <a:cubicBezTo>
                  <a:pt x="230" y="1244"/>
                  <a:pt x="185" y="1252"/>
                  <a:pt x="159" y="1248"/>
                </a:cubicBezTo>
                <a:cubicBezTo>
                  <a:pt x="133" y="1244"/>
                  <a:pt x="102" y="1221"/>
                  <a:pt x="91" y="1202"/>
                </a:cubicBezTo>
                <a:cubicBezTo>
                  <a:pt x="80" y="1183"/>
                  <a:pt x="84" y="1153"/>
                  <a:pt x="91" y="1134"/>
                </a:cubicBezTo>
                <a:cubicBezTo>
                  <a:pt x="98" y="1115"/>
                  <a:pt x="117" y="1097"/>
                  <a:pt x="136" y="1089"/>
                </a:cubicBezTo>
                <a:cubicBezTo>
                  <a:pt x="155" y="1081"/>
                  <a:pt x="189" y="1078"/>
                  <a:pt x="204" y="1089"/>
                </a:cubicBezTo>
                <a:cubicBezTo>
                  <a:pt x="219" y="1100"/>
                  <a:pt x="231" y="1138"/>
                  <a:pt x="227" y="1157"/>
                </a:cubicBezTo>
                <a:cubicBezTo>
                  <a:pt x="223" y="1176"/>
                  <a:pt x="196" y="1195"/>
                  <a:pt x="181" y="1202"/>
                </a:cubicBezTo>
                <a:cubicBezTo>
                  <a:pt x="166" y="1209"/>
                  <a:pt x="147" y="1209"/>
                  <a:pt x="136" y="1202"/>
                </a:cubicBezTo>
              </a:path>
            </a:pathLst>
          </a:custGeom>
          <a:noFill/>
          <a:ln w="15875" cap="flat" cmpd="sng">
            <a:solidFill>
              <a:srgbClr val="EAEAEA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115" name="未知">
            <a:extLst>
              <a:ext uri="{FF2B5EF4-FFF2-40B4-BE49-F238E27FC236}">
                <a16:creationId xmlns:a16="http://schemas.microsoft.com/office/drawing/2014/main" id="{BD55C09B-D87D-B3B5-D320-5A7720A1A356}"/>
              </a:ext>
            </a:extLst>
          </p:cNvPr>
          <p:cNvSpPr/>
          <p:nvPr userDrawn="1"/>
        </p:nvSpPr>
        <p:spPr bwMode="auto">
          <a:xfrm>
            <a:off x="1150938" y="981075"/>
            <a:ext cx="546100" cy="455613"/>
          </a:xfrm>
          <a:custGeom>
            <a:cxnLst>
              <a:cxn ang="0">
                <a:pos x="0" y="132"/>
              </a:cxn>
              <a:cxn ang="0">
                <a:pos x="136" y="268"/>
              </a:cxn>
              <a:cxn ang="0">
                <a:pos x="295" y="246"/>
              </a:cxn>
              <a:cxn ang="0">
                <a:pos x="340" y="132"/>
              </a:cxn>
              <a:cxn ang="0">
                <a:pos x="317" y="19"/>
              </a:cxn>
              <a:cxn ang="0">
                <a:pos x="227" y="19"/>
              </a:cxn>
              <a:cxn ang="0">
                <a:pos x="159" y="64"/>
              </a:cxn>
              <a:cxn ang="0">
                <a:pos x="159" y="178"/>
              </a:cxn>
              <a:cxn ang="0">
                <a:pos x="204" y="223"/>
              </a:cxn>
              <a:cxn ang="0">
                <a:pos x="272" y="223"/>
              </a:cxn>
              <a:cxn ang="0">
                <a:pos x="295" y="155"/>
              </a:cxn>
              <a:cxn ang="0">
                <a:pos x="295" y="87"/>
              </a:cxn>
              <a:cxn ang="0">
                <a:pos x="227" y="64"/>
              </a:cxn>
              <a:cxn ang="0">
                <a:pos x="204" y="132"/>
              </a:cxn>
              <a:cxn ang="0">
                <a:pos x="249" y="155"/>
              </a:cxn>
            </a:cxnLst>
            <a:rect l="0" t="0" r="r" b="b"/>
            <a:pathLst>
              <a:path w="344" h="287">
                <a:moveTo>
                  <a:pt x="0" y="132"/>
                </a:moveTo>
                <a:cubicBezTo>
                  <a:pt x="43" y="190"/>
                  <a:pt x="87" y="249"/>
                  <a:pt x="136" y="268"/>
                </a:cubicBezTo>
                <a:cubicBezTo>
                  <a:pt x="185" y="287"/>
                  <a:pt x="261" y="269"/>
                  <a:pt x="295" y="246"/>
                </a:cubicBezTo>
                <a:cubicBezTo>
                  <a:pt x="329" y="223"/>
                  <a:pt x="336" y="170"/>
                  <a:pt x="340" y="132"/>
                </a:cubicBezTo>
                <a:cubicBezTo>
                  <a:pt x="344" y="94"/>
                  <a:pt x="336" y="38"/>
                  <a:pt x="317" y="19"/>
                </a:cubicBezTo>
                <a:cubicBezTo>
                  <a:pt x="298" y="0"/>
                  <a:pt x="253" y="11"/>
                  <a:pt x="227" y="19"/>
                </a:cubicBezTo>
                <a:cubicBezTo>
                  <a:pt x="201" y="27"/>
                  <a:pt x="170" y="37"/>
                  <a:pt x="159" y="64"/>
                </a:cubicBezTo>
                <a:cubicBezTo>
                  <a:pt x="148" y="91"/>
                  <a:pt x="152" y="152"/>
                  <a:pt x="159" y="178"/>
                </a:cubicBezTo>
                <a:cubicBezTo>
                  <a:pt x="166" y="204"/>
                  <a:pt x="185" y="215"/>
                  <a:pt x="204" y="223"/>
                </a:cubicBezTo>
                <a:cubicBezTo>
                  <a:pt x="223" y="231"/>
                  <a:pt x="257" y="234"/>
                  <a:pt x="272" y="223"/>
                </a:cubicBezTo>
                <a:cubicBezTo>
                  <a:pt x="287" y="212"/>
                  <a:pt x="291" y="178"/>
                  <a:pt x="295" y="155"/>
                </a:cubicBezTo>
                <a:cubicBezTo>
                  <a:pt x="299" y="132"/>
                  <a:pt x="306" y="102"/>
                  <a:pt x="295" y="87"/>
                </a:cubicBezTo>
                <a:cubicBezTo>
                  <a:pt x="284" y="72"/>
                  <a:pt x="242" y="57"/>
                  <a:pt x="227" y="64"/>
                </a:cubicBezTo>
                <a:cubicBezTo>
                  <a:pt x="212" y="71"/>
                  <a:pt x="200" y="117"/>
                  <a:pt x="204" y="132"/>
                </a:cubicBezTo>
                <a:cubicBezTo>
                  <a:pt x="208" y="147"/>
                  <a:pt x="256" y="155"/>
                  <a:pt x="249" y="155"/>
                </a:cubicBezTo>
              </a:path>
            </a:pathLst>
          </a:custGeom>
          <a:noFill/>
          <a:ln w="15875" cap="flat" cmpd="sng">
            <a:solidFill>
              <a:srgbClr val="EAEAEA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116" name="未知">
            <a:extLst>
              <a:ext uri="{FF2B5EF4-FFF2-40B4-BE49-F238E27FC236}">
                <a16:creationId xmlns:a16="http://schemas.microsoft.com/office/drawing/2014/main" id="{CF4E9312-CC3E-22AB-141F-D291BDFAD838}"/>
              </a:ext>
            </a:extLst>
          </p:cNvPr>
          <p:cNvSpPr/>
          <p:nvPr userDrawn="1"/>
        </p:nvSpPr>
        <p:spPr bwMode="auto">
          <a:xfrm>
            <a:off x="1547813" y="7938"/>
            <a:ext cx="360362" cy="541337"/>
          </a:xfrm>
          <a:custGeom>
            <a:cxnLst>
              <a:cxn ang="0">
                <a:pos x="45" y="0"/>
              </a:cxn>
              <a:cxn ang="0">
                <a:pos x="23" y="137"/>
              </a:cxn>
              <a:cxn ang="0">
                <a:pos x="0" y="295"/>
              </a:cxn>
              <a:cxn ang="0">
                <a:pos x="23" y="431"/>
              </a:cxn>
              <a:cxn ang="0">
                <a:pos x="113" y="499"/>
              </a:cxn>
              <a:cxn ang="0">
                <a:pos x="272" y="477"/>
              </a:cxn>
              <a:cxn ang="0">
                <a:pos x="340" y="341"/>
              </a:cxn>
              <a:cxn ang="0">
                <a:pos x="295" y="205"/>
              </a:cxn>
              <a:cxn ang="0">
                <a:pos x="136" y="159"/>
              </a:cxn>
              <a:cxn ang="0">
                <a:pos x="68" y="250"/>
              </a:cxn>
              <a:cxn ang="0">
                <a:pos x="68" y="318"/>
              </a:cxn>
              <a:cxn ang="0">
                <a:pos x="91" y="409"/>
              </a:cxn>
              <a:cxn ang="0">
                <a:pos x="159" y="431"/>
              </a:cxn>
              <a:cxn ang="0">
                <a:pos x="227" y="431"/>
              </a:cxn>
            </a:cxnLst>
            <a:rect l="0" t="0" r="r" b="b"/>
            <a:pathLst>
              <a:path w="344" h="507">
                <a:moveTo>
                  <a:pt x="45" y="0"/>
                </a:moveTo>
                <a:cubicBezTo>
                  <a:pt x="37" y="44"/>
                  <a:pt x="30" y="88"/>
                  <a:pt x="23" y="137"/>
                </a:cubicBezTo>
                <a:cubicBezTo>
                  <a:pt x="16" y="186"/>
                  <a:pt x="0" y="246"/>
                  <a:pt x="0" y="295"/>
                </a:cubicBezTo>
                <a:cubicBezTo>
                  <a:pt x="0" y="344"/>
                  <a:pt x="4" y="397"/>
                  <a:pt x="23" y="431"/>
                </a:cubicBezTo>
                <a:cubicBezTo>
                  <a:pt x="42" y="465"/>
                  <a:pt x="72" y="491"/>
                  <a:pt x="113" y="499"/>
                </a:cubicBezTo>
                <a:cubicBezTo>
                  <a:pt x="154" y="507"/>
                  <a:pt x="234" y="503"/>
                  <a:pt x="272" y="477"/>
                </a:cubicBezTo>
                <a:cubicBezTo>
                  <a:pt x="310" y="451"/>
                  <a:pt x="336" y="386"/>
                  <a:pt x="340" y="341"/>
                </a:cubicBezTo>
                <a:cubicBezTo>
                  <a:pt x="344" y="296"/>
                  <a:pt x="329" y="235"/>
                  <a:pt x="295" y="205"/>
                </a:cubicBezTo>
                <a:cubicBezTo>
                  <a:pt x="261" y="175"/>
                  <a:pt x="174" y="152"/>
                  <a:pt x="136" y="159"/>
                </a:cubicBezTo>
                <a:cubicBezTo>
                  <a:pt x="98" y="166"/>
                  <a:pt x="79" y="223"/>
                  <a:pt x="68" y="250"/>
                </a:cubicBezTo>
                <a:cubicBezTo>
                  <a:pt x="57" y="277"/>
                  <a:pt x="64" y="292"/>
                  <a:pt x="68" y="318"/>
                </a:cubicBezTo>
                <a:cubicBezTo>
                  <a:pt x="72" y="344"/>
                  <a:pt x="76" y="390"/>
                  <a:pt x="91" y="409"/>
                </a:cubicBezTo>
                <a:cubicBezTo>
                  <a:pt x="106" y="428"/>
                  <a:pt x="136" y="427"/>
                  <a:pt x="159" y="431"/>
                </a:cubicBezTo>
                <a:cubicBezTo>
                  <a:pt x="182" y="435"/>
                  <a:pt x="204" y="454"/>
                  <a:pt x="227" y="431"/>
                </a:cubicBezTo>
              </a:path>
            </a:pathLst>
          </a:custGeom>
          <a:noFill/>
          <a:ln w="15875" cap="flat" cmpd="sng">
            <a:solidFill>
              <a:srgbClr val="969696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117" name="未知">
            <a:extLst>
              <a:ext uri="{FF2B5EF4-FFF2-40B4-BE49-F238E27FC236}">
                <a16:creationId xmlns:a16="http://schemas.microsoft.com/office/drawing/2014/main" id="{71EEF901-35CD-9323-2A36-D3F05CC9086E}"/>
              </a:ext>
            </a:extLst>
          </p:cNvPr>
          <p:cNvSpPr/>
          <p:nvPr userDrawn="1"/>
        </p:nvSpPr>
        <p:spPr bwMode="auto">
          <a:xfrm>
            <a:off x="2400300" y="7938"/>
            <a:ext cx="227013" cy="1441450"/>
          </a:xfrm>
          <a:custGeom>
            <a:cxnLst>
              <a:cxn ang="0">
                <a:pos x="53" y="0"/>
              </a:cxn>
              <a:cxn ang="0">
                <a:pos x="98" y="114"/>
              </a:cxn>
              <a:cxn ang="0">
                <a:pos x="7" y="522"/>
              </a:cxn>
              <a:cxn ang="0">
                <a:pos x="53" y="794"/>
              </a:cxn>
              <a:cxn ang="0">
                <a:pos x="143" y="908"/>
              </a:cxn>
            </a:cxnLst>
            <a:rect l="0" t="0" r="r" b="b"/>
            <a:pathLst>
              <a:path w="143" h="906">
                <a:moveTo>
                  <a:pt x="53" y="0"/>
                </a:moveTo>
                <a:cubicBezTo>
                  <a:pt x="79" y="13"/>
                  <a:pt x="106" y="27"/>
                  <a:pt x="98" y="114"/>
                </a:cubicBezTo>
                <a:cubicBezTo>
                  <a:pt x="90" y="201"/>
                  <a:pt x="14" y="409"/>
                  <a:pt x="7" y="522"/>
                </a:cubicBezTo>
                <a:cubicBezTo>
                  <a:pt x="0" y="635"/>
                  <a:pt x="30" y="730"/>
                  <a:pt x="53" y="794"/>
                </a:cubicBezTo>
                <a:cubicBezTo>
                  <a:pt x="76" y="858"/>
                  <a:pt x="109" y="883"/>
                  <a:pt x="143" y="908"/>
                </a:cubicBezTo>
              </a:path>
            </a:pathLst>
          </a:custGeom>
          <a:noFill/>
          <a:ln w="15875" cap="flat" cmpd="sng">
            <a:solidFill>
              <a:srgbClr val="EAEAEA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118" name="未知">
            <a:extLst>
              <a:ext uri="{FF2B5EF4-FFF2-40B4-BE49-F238E27FC236}">
                <a16:creationId xmlns:a16="http://schemas.microsoft.com/office/drawing/2014/main" id="{4B65A9B9-E9B6-9EC9-8FB1-29E99C4939CE}"/>
              </a:ext>
            </a:extLst>
          </p:cNvPr>
          <p:cNvSpPr/>
          <p:nvPr userDrawn="1"/>
        </p:nvSpPr>
        <p:spPr bwMode="auto">
          <a:xfrm>
            <a:off x="3324225" y="7938"/>
            <a:ext cx="612775" cy="787400"/>
          </a:xfrm>
          <a:custGeom>
            <a:cxnLst>
              <a:cxn ang="0">
                <a:pos x="15" y="0"/>
              </a:cxn>
              <a:cxn ang="0">
                <a:pos x="15" y="273"/>
              </a:cxn>
              <a:cxn ang="0">
                <a:pos x="106" y="454"/>
              </a:cxn>
              <a:cxn ang="0">
                <a:pos x="264" y="477"/>
              </a:cxn>
              <a:cxn ang="0">
                <a:pos x="378" y="341"/>
              </a:cxn>
              <a:cxn ang="0">
                <a:pos x="310" y="182"/>
              </a:cxn>
              <a:cxn ang="0">
                <a:pos x="174" y="182"/>
              </a:cxn>
              <a:cxn ang="0">
                <a:pos x="128" y="295"/>
              </a:cxn>
              <a:cxn ang="0">
                <a:pos x="196" y="386"/>
              </a:cxn>
              <a:cxn ang="0">
                <a:pos x="310" y="363"/>
              </a:cxn>
              <a:cxn ang="0">
                <a:pos x="310" y="227"/>
              </a:cxn>
            </a:cxnLst>
            <a:rect l="0" t="0" r="r" b="b"/>
            <a:pathLst>
              <a:path w="386" h="496">
                <a:moveTo>
                  <a:pt x="15" y="0"/>
                </a:moveTo>
                <a:cubicBezTo>
                  <a:pt x="7" y="98"/>
                  <a:pt x="0" y="197"/>
                  <a:pt x="15" y="273"/>
                </a:cubicBezTo>
                <a:cubicBezTo>
                  <a:pt x="30" y="349"/>
                  <a:pt x="65" y="420"/>
                  <a:pt x="106" y="454"/>
                </a:cubicBezTo>
                <a:cubicBezTo>
                  <a:pt x="147" y="488"/>
                  <a:pt x="219" y="496"/>
                  <a:pt x="264" y="477"/>
                </a:cubicBezTo>
                <a:cubicBezTo>
                  <a:pt x="309" y="458"/>
                  <a:pt x="370" y="390"/>
                  <a:pt x="378" y="341"/>
                </a:cubicBezTo>
                <a:cubicBezTo>
                  <a:pt x="386" y="292"/>
                  <a:pt x="344" y="208"/>
                  <a:pt x="310" y="182"/>
                </a:cubicBezTo>
                <a:cubicBezTo>
                  <a:pt x="276" y="156"/>
                  <a:pt x="204" y="163"/>
                  <a:pt x="174" y="182"/>
                </a:cubicBezTo>
                <a:cubicBezTo>
                  <a:pt x="144" y="201"/>
                  <a:pt x="124" y="261"/>
                  <a:pt x="128" y="295"/>
                </a:cubicBezTo>
                <a:cubicBezTo>
                  <a:pt x="132" y="329"/>
                  <a:pt x="166" y="375"/>
                  <a:pt x="196" y="386"/>
                </a:cubicBezTo>
                <a:cubicBezTo>
                  <a:pt x="226" y="397"/>
                  <a:pt x="291" y="389"/>
                  <a:pt x="310" y="363"/>
                </a:cubicBezTo>
                <a:cubicBezTo>
                  <a:pt x="329" y="337"/>
                  <a:pt x="352" y="268"/>
                  <a:pt x="310" y="227"/>
                </a:cubicBezTo>
              </a:path>
            </a:pathLst>
          </a:custGeom>
          <a:noFill/>
          <a:ln w="15875" cap="flat" cmpd="sng">
            <a:solidFill>
              <a:srgbClr val="969696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ransition>
    <p:blinds/>
  </p:transition>
  <p:timing/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3512102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6F45E889-9C8B-7BAA-1AD1-0E676ECC48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3250" y="2673350"/>
            <a:ext cx="6227763" cy="1470025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45791" dir="2021404" algn="ctr" rotWithShape="0">
              <a:srgbClr val="66CCFF">
                <a:alpha val="50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</a:pPr>
            <a:r>
              <a:rPr lang="zh-CN" altLang="en-US" sz="4400" b="0">
                <a:solidFill>
                  <a:schemeClr val="tx2"/>
                </a:solidFill>
              </a:rPr>
              <a:t> </a:t>
            </a:r>
            <a:r>
              <a:rPr lang="zh-CN" altLang="en-US" sz="6600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幼儿游戏概述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DD1A0D30-A8A3-FC3D-53AD-A7F6820C60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5250" y="5159375"/>
            <a:ext cx="1800225" cy="611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r" eaLnBrk="1" hangingPunct="1">
              <a:spcBef>
                <a:spcPct val="20000"/>
              </a:spcBef>
              <a:buFontTx/>
              <a:buNone/>
            </a:pPr>
            <a:endParaRPr lang="zh-CN" altLang="en-US" sz="2800">
              <a:ea typeface="楷体_GB2312" charset="-122"/>
            </a:endParaRPr>
          </a:p>
        </p:txBody>
      </p:sp>
      <p:sp>
        <p:nvSpPr>
          <p:cNvPr id="5124" name="PB1"/>
          <p:cNvSpPr/>
          <p:nvPr/>
        </p:nvSpPr>
        <p:spPr>
          <a:xfrm>
            <a:off x="0" y="6839712"/>
            <a:ext cx="41563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5125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幼儿游戏课件ppt课件全文共22页，当前为第1页。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6" name="Group 2">
            <a:extLst>
              <a:ext uri="{FF2B5EF4-FFF2-40B4-BE49-F238E27FC236}">
                <a16:creationId xmlns:a16="http://schemas.microsoft.com/office/drawing/2014/main" id="{B367DA8A-7211-F7F1-903C-B033DEBE2D3F}"/>
              </a:ext>
            </a:extLst>
          </p:cNvPr>
          <p:cNvGrpSpPr/>
          <p:nvPr/>
        </p:nvGrpSpPr>
        <p:grpSpPr>
          <a:xfrm>
            <a:off x="2051050" y="1630363"/>
            <a:ext cx="541338" cy="560387"/>
            <a:chExt cx="263" cy="263"/>
          </a:xfrm>
        </p:grpSpPr>
        <p:sp>
          <p:nvSpPr>
            <p:cNvPr id="6371" name="Oval 3">
              <a:extLst>
                <a:ext uri="{FF2B5EF4-FFF2-40B4-BE49-F238E27FC236}">
                  <a16:creationId xmlns:a16="http://schemas.microsoft.com/office/drawing/2014/main" id="{6716D92A-18F2-DD49-0B68-A66EF0AA86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263" cy="263"/>
            </a:xfrm>
            <a:prstGeom prst="ellipse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185E76"/>
                </a:gs>
              </a:gsLst>
              <a:path path="rect">
                <a:fillToRect r="100000" b="100000"/>
              </a:path>
            </a:gradFill>
            <a:ln w="15875">
              <a:solidFill>
                <a:srgbClr val="969696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5124" name="Oval 4">
              <a:extLst>
                <a:ext uri="{FF2B5EF4-FFF2-40B4-BE49-F238E27FC236}">
                  <a16:creationId xmlns:a16="http://schemas.microsoft.com/office/drawing/2014/main" id="{9799C5F9-624B-3C53-1CCB-3F6371A79D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" y="17"/>
              <a:ext cx="248" cy="226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6373" name="Oval 5">
              <a:extLst>
                <a:ext uri="{FF2B5EF4-FFF2-40B4-BE49-F238E27FC236}">
                  <a16:creationId xmlns:a16="http://schemas.microsoft.com/office/drawing/2014/main" id="{C1D7A9AE-435D-5201-E48F-77F7FC22F7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" y="35"/>
              <a:ext cx="218" cy="1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zh-CN" sz="2800"/>
                <a:t>1</a:t>
              </a:r>
            </a:p>
          </p:txBody>
        </p:sp>
      </p:grpSp>
      <p:sp>
        <p:nvSpPr>
          <p:cNvPr id="6147" name="Line 6">
            <a:extLst>
              <a:ext uri="{FF2B5EF4-FFF2-40B4-BE49-F238E27FC236}">
                <a16:creationId xmlns:a16="http://schemas.microsoft.com/office/drawing/2014/main" id="{8AD22F25-8096-F1BD-9C4D-4DB30A62D4AE}"/>
              </a:ext>
            </a:extLst>
          </p:cNvPr>
          <p:cNvSpPr>
            <a:spLocks noChangeShapeType="1"/>
          </p:cNvSpPr>
          <p:nvPr/>
        </p:nvSpPr>
        <p:spPr bwMode="auto">
          <a:xfrm>
            <a:off x="2555875" y="2025650"/>
            <a:ext cx="4572000" cy="0"/>
          </a:xfrm>
          <a:prstGeom prst="line">
            <a:avLst/>
          </a:prstGeom>
          <a:noFill/>
          <a:ln w="28575" cap="rnd">
            <a:solidFill>
              <a:srgbClr val="3892AE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Rectangle 7">
            <a:extLst>
              <a:ext uri="{FF2B5EF4-FFF2-40B4-BE49-F238E27FC236}">
                <a16:creationId xmlns:a16="http://schemas.microsoft.com/office/drawing/2014/main" id="{C1D053B1-429D-EC21-F432-78AF39772A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663825" y="1484313"/>
            <a:ext cx="4429125" cy="504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sz="2400" b="1">
                <a:solidFill>
                  <a:srgbClr val="336699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幼儿游戏的含义</a:t>
            </a:r>
          </a:p>
        </p:txBody>
      </p:sp>
      <p:grpSp>
        <p:nvGrpSpPr>
          <p:cNvPr id="6149" name="Group 8">
            <a:extLst>
              <a:ext uri="{FF2B5EF4-FFF2-40B4-BE49-F238E27FC236}">
                <a16:creationId xmlns:a16="http://schemas.microsoft.com/office/drawing/2014/main" id="{55419427-59C4-3DA8-FA08-D99A89A3D143}"/>
              </a:ext>
            </a:extLst>
          </p:cNvPr>
          <p:cNvGrpSpPr/>
          <p:nvPr/>
        </p:nvGrpSpPr>
        <p:grpSpPr>
          <a:xfrm>
            <a:off x="2051050" y="2508250"/>
            <a:ext cx="541338" cy="560388"/>
            <a:chExt cx="263" cy="263"/>
          </a:xfrm>
        </p:grpSpPr>
        <p:sp>
          <p:nvSpPr>
            <p:cNvPr id="6368" name="Oval 9">
              <a:extLst>
                <a:ext uri="{FF2B5EF4-FFF2-40B4-BE49-F238E27FC236}">
                  <a16:creationId xmlns:a16="http://schemas.microsoft.com/office/drawing/2014/main" id="{D94DB232-86A8-5E4D-2EA1-EABE509C7A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263" cy="263"/>
            </a:xfrm>
            <a:prstGeom prst="ellipse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185E76"/>
                </a:gs>
              </a:gsLst>
              <a:path path="rect">
                <a:fillToRect r="100000" b="100000"/>
              </a:path>
            </a:gradFill>
            <a:ln w="15875">
              <a:solidFill>
                <a:srgbClr val="969696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5130" name="Oval 10">
              <a:extLst>
                <a:ext uri="{FF2B5EF4-FFF2-40B4-BE49-F238E27FC236}">
                  <a16:creationId xmlns:a16="http://schemas.microsoft.com/office/drawing/2014/main" id="{6E166DAD-2AEF-AEC3-EC19-F87D188145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" y="17"/>
              <a:ext cx="248" cy="226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6370" name="Oval 11">
              <a:extLst>
                <a:ext uri="{FF2B5EF4-FFF2-40B4-BE49-F238E27FC236}">
                  <a16:creationId xmlns:a16="http://schemas.microsoft.com/office/drawing/2014/main" id="{4DDF6D3C-3FAF-07D0-C5DD-F56F0660FE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" y="35"/>
              <a:ext cx="218" cy="1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zh-CN" sz="2800"/>
                <a:t>2</a:t>
              </a:r>
            </a:p>
          </p:txBody>
        </p:sp>
      </p:grpSp>
      <p:sp>
        <p:nvSpPr>
          <p:cNvPr id="6150" name="Line 12">
            <a:extLst>
              <a:ext uri="{FF2B5EF4-FFF2-40B4-BE49-F238E27FC236}">
                <a16:creationId xmlns:a16="http://schemas.microsoft.com/office/drawing/2014/main" id="{49391DDE-E08A-AF0B-9FDB-9BD77966B2F7}"/>
              </a:ext>
            </a:extLst>
          </p:cNvPr>
          <p:cNvSpPr>
            <a:spLocks noChangeShapeType="1"/>
          </p:cNvSpPr>
          <p:nvPr/>
        </p:nvSpPr>
        <p:spPr bwMode="auto">
          <a:xfrm>
            <a:off x="2555875" y="2903538"/>
            <a:ext cx="4572000" cy="20637"/>
          </a:xfrm>
          <a:prstGeom prst="line">
            <a:avLst/>
          </a:prstGeom>
          <a:noFill/>
          <a:ln w="28575" cap="rnd">
            <a:solidFill>
              <a:srgbClr val="00CCFF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51" name="Rectangle 13">
            <a:extLst>
              <a:ext uri="{FF2B5EF4-FFF2-40B4-BE49-F238E27FC236}">
                <a16:creationId xmlns:a16="http://schemas.microsoft.com/office/drawing/2014/main" id="{3FF40CD9-1D4F-79C6-6659-4034165CA9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3825" y="2362200"/>
            <a:ext cx="442912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</a:pPr>
            <a:r>
              <a:rPr lang="zh-CN" altLang="en-US" sz="2800">
                <a:solidFill>
                  <a:srgbClr val="336699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幼儿游戏</a:t>
            </a:r>
            <a:r>
              <a:rPr lang="zh-CN" altLang="en-US" sz="2800">
                <a:solidFill>
                  <a:srgbClr val="336699"/>
                </a:solidFill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的特征</a:t>
            </a:r>
          </a:p>
        </p:txBody>
      </p:sp>
      <p:grpSp>
        <p:nvGrpSpPr>
          <p:cNvPr id="6152" name="Group 14">
            <a:extLst>
              <a:ext uri="{FF2B5EF4-FFF2-40B4-BE49-F238E27FC236}">
                <a16:creationId xmlns:a16="http://schemas.microsoft.com/office/drawing/2014/main" id="{88706DDA-0F71-5BC5-4090-921E925861DC}"/>
              </a:ext>
            </a:extLst>
          </p:cNvPr>
          <p:cNvGrpSpPr/>
          <p:nvPr/>
        </p:nvGrpSpPr>
        <p:grpSpPr>
          <a:xfrm>
            <a:off x="2051050" y="3481388"/>
            <a:ext cx="541338" cy="560387"/>
            <a:chExt cx="263" cy="263"/>
          </a:xfrm>
        </p:grpSpPr>
        <p:sp>
          <p:nvSpPr>
            <p:cNvPr id="6365" name="Oval 15">
              <a:extLst>
                <a:ext uri="{FF2B5EF4-FFF2-40B4-BE49-F238E27FC236}">
                  <a16:creationId xmlns:a16="http://schemas.microsoft.com/office/drawing/2014/main" id="{AB7E38C5-DE10-2ED5-D765-4DED201EDA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263" cy="263"/>
            </a:xfrm>
            <a:prstGeom prst="ellipse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185E76"/>
                </a:gs>
              </a:gsLst>
              <a:path path="rect">
                <a:fillToRect r="100000" b="100000"/>
              </a:path>
            </a:gradFill>
            <a:ln w="15875">
              <a:solidFill>
                <a:srgbClr val="969696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5136" name="Oval 16">
              <a:extLst>
                <a:ext uri="{FF2B5EF4-FFF2-40B4-BE49-F238E27FC236}">
                  <a16:creationId xmlns:a16="http://schemas.microsoft.com/office/drawing/2014/main" id="{EC9CDFB4-2442-EDD2-D2EE-432B4804BC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" y="17"/>
              <a:ext cx="248" cy="226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6367" name="Oval 17">
              <a:extLst>
                <a:ext uri="{FF2B5EF4-FFF2-40B4-BE49-F238E27FC236}">
                  <a16:creationId xmlns:a16="http://schemas.microsoft.com/office/drawing/2014/main" id="{A6E9C25C-E86D-1946-65D0-758A8367F9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" y="35"/>
              <a:ext cx="218" cy="1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zh-CN" sz="2800"/>
                <a:t>3</a:t>
              </a:r>
            </a:p>
          </p:txBody>
        </p:sp>
      </p:grpSp>
      <p:sp>
        <p:nvSpPr>
          <p:cNvPr id="6153" name="Line 18">
            <a:extLst>
              <a:ext uri="{FF2B5EF4-FFF2-40B4-BE49-F238E27FC236}">
                <a16:creationId xmlns:a16="http://schemas.microsoft.com/office/drawing/2014/main" id="{405ACFA9-5959-4923-CF7E-988B342BB264}"/>
              </a:ext>
            </a:extLst>
          </p:cNvPr>
          <p:cNvSpPr>
            <a:spLocks noChangeShapeType="1"/>
          </p:cNvSpPr>
          <p:nvPr/>
        </p:nvSpPr>
        <p:spPr bwMode="auto">
          <a:xfrm>
            <a:off x="2555875" y="3876675"/>
            <a:ext cx="4572000" cy="0"/>
          </a:xfrm>
          <a:prstGeom prst="line">
            <a:avLst/>
          </a:prstGeom>
          <a:noFill/>
          <a:ln w="28575" cap="rnd">
            <a:solidFill>
              <a:srgbClr val="3892AE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54" name="Rectangle 19">
            <a:extLst>
              <a:ext uri="{FF2B5EF4-FFF2-40B4-BE49-F238E27FC236}">
                <a16:creationId xmlns:a16="http://schemas.microsoft.com/office/drawing/2014/main" id="{4CD28FC4-8669-4CB2-3518-68EA05AEE9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3825" y="3335338"/>
            <a:ext cx="442912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</a:pPr>
            <a:r>
              <a:rPr lang="zh-CN" altLang="en-US" sz="2800">
                <a:solidFill>
                  <a:srgbClr val="336699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幼儿游戏的教育作用</a:t>
            </a:r>
          </a:p>
        </p:txBody>
      </p:sp>
      <p:grpSp>
        <p:nvGrpSpPr>
          <p:cNvPr id="6155" name="Group 20">
            <a:extLst>
              <a:ext uri="{FF2B5EF4-FFF2-40B4-BE49-F238E27FC236}">
                <a16:creationId xmlns:a16="http://schemas.microsoft.com/office/drawing/2014/main" id="{A8F78610-391F-BE8C-0C75-7BAB0CEC7809}"/>
              </a:ext>
            </a:extLst>
          </p:cNvPr>
          <p:cNvGrpSpPr/>
          <p:nvPr/>
        </p:nvGrpSpPr>
        <p:grpSpPr>
          <a:xfrm>
            <a:off x="2051050" y="4438650"/>
            <a:ext cx="541338" cy="560388"/>
            <a:chExt cx="263" cy="263"/>
          </a:xfrm>
        </p:grpSpPr>
        <p:sp>
          <p:nvSpPr>
            <p:cNvPr id="6362" name="Oval 21">
              <a:extLst>
                <a:ext uri="{FF2B5EF4-FFF2-40B4-BE49-F238E27FC236}">
                  <a16:creationId xmlns:a16="http://schemas.microsoft.com/office/drawing/2014/main" id="{76EE2D7F-1344-7EA4-9B7F-69C33667A6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263" cy="263"/>
            </a:xfrm>
            <a:prstGeom prst="ellipse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185E76"/>
                </a:gs>
              </a:gsLst>
              <a:path path="rect">
                <a:fillToRect r="100000" b="100000"/>
              </a:path>
            </a:gradFill>
            <a:ln w="15875">
              <a:solidFill>
                <a:srgbClr val="969696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5142" name="Oval 22">
              <a:extLst>
                <a:ext uri="{FF2B5EF4-FFF2-40B4-BE49-F238E27FC236}">
                  <a16:creationId xmlns:a16="http://schemas.microsoft.com/office/drawing/2014/main" id="{0F622E35-1809-7F0A-583F-81554C7A05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" y="17"/>
              <a:ext cx="248" cy="226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6364" name="Oval 23">
              <a:extLst>
                <a:ext uri="{FF2B5EF4-FFF2-40B4-BE49-F238E27FC236}">
                  <a16:creationId xmlns:a16="http://schemas.microsoft.com/office/drawing/2014/main" id="{AC21226E-FD2A-B4F0-3EB5-C602F9021E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" y="35"/>
              <a:ext cx="218" cy="1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zh-CN" sz="2800"/>
                <a:t>4</a:t>
              </a:r>
            </a:p>
          </p:txBody>
        </p:sp>
      </p:grpSp>
      <p:sp>
        <p:nvSpPr>
          <p:cNvPr id="6156" name="Line 24">
            <a:extLst>
              <a:ext uri="{FF2B5EF4-FFF2-40B4-BE49-F238E27FC236}">
                <a16:creationId xmlns:a16="http://schemas.microsoft.com/office/drawing/2014/main" id="{29030C59-F9AC-E5C6-9B1A-5A4860B3AF75}"/>
              </a:ext>
            </a:extLst>
          </p:cNvPr>
          <p:cNvSpPr>
            <a:spLocks noChangeShapeType="1"/>
          </p:cNvSpPr>
          <p:nvPr/>
        </p:nvSpPr>
        <p:spPr bwMode="auto">
          <a:xfrm>
            <a:off x="2555875" y="4833938"/>
            <a:ext cx="4572000" cy="0"/>
          </a:xfrm>
          <a:prstGeom prst="line">
            <a:avLst/>
          </a:prstGeom>
          <a:noFill/>
          <a:ln w="28575" cap="rnd">
            <a:solidFill>
              <a:srgbClr val="00CCFF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57" name="Rectangle 25">
            <a:extLst>
              <a:ext uri="{FF2B5EF4-FFF2-40B4-BE49-F238E27FC236}">
                <a16:creationId xmlns:a16="http://schemas.microsoft.com/office/drawing/2014/main" id="{7B4E6296-A76B-6837-8AAC-252BAEC0A9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24188" y="4292600"/>
            <a:ext cx="442912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</a:pPr>
            <a:r>
              <a:rPr lang="zh-CN" altLang="en-US" sz="2800">
                <a:solidFill>
                  <a:srgbClr val="336699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幼儿游戏的</a:t>
            </a:r>
            <a:r>
              <a:rPr lang="zh-CN" altLang="en-US" sz="2800">
                <a:solidFill>
                  <a:srgbClr val="336699"/>
                </a:solidFill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分类</a:t>
            </a:r>
          </a:p>
        </p:txBody>
      </p:sp>
      <p:grpSp>
        <p:nvGrpSpPr>
          <p:cNvPr id="6158" name="Group 26">
            <a:extLst>
              <a:ext uri="{FF2B5EF4-FFF2-40B4-BE49-F238E27FC236}">
                <a16:creationId xmlns:a16="http://schemas.microsoft.com/office/drawing/2014/main" id="{15E26B0F-3D7F-E756-1C78-5214F950A7F6}"/>
              </a:ext>
            </a:extLst>
          </p:cNvPr>
          <p:cNvGrpSpPr/>
          <p:nvPr/>
        </p:nvGrpSpPr>
        <p:grpSpPr>
          <a:xfrm>
            <a:off x="6278563" y="4489450"/>
            <a:ext cx="2794000" cy="2360613"/>
            <a:chExt cx="1760" cy="1487"/>
          </a:xfrm>
        </p:grpSpPr>
        <p:sp>
          <p:nvSpPr>
            <p:cNvPr id="6160" name="Oval 27">
              <a:extLst>
                <a:ext uri="{FF2B5EF4-FFF2-40B4-BE49-F238E27FC236}">
                  <a16:creationId xmlns:a16="http://schemas.microsoft.com/office/drawing/2014/main" id="{E4A2872D-A381-699B-40B4-BADA36AE000C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0" y="1088"/>
              <a:ext cx="1760" cy="399"/>
            </a:xfrm>
            <a:prstGeom prst="ellipse">
              <a:avLst/>
            </a:prstGeom>
            <a:gradFill rotWithShape="1">
              <a:gsLst>
                <a:gs pos="0">
                  <a:srgbClr val="005E5C">
                    <a:alpha val="59998"/>
                  </a:srgbClr>
                </a:gs>
                <a:gs pos="100000">
                  <a:srgbClr val="003635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6161" name="Oval 28">
              <a:extLst>
                <a:ext uri="{FF2B5EF4-FFF2-40B4-BE49-F238E27FC236}">
                  <a16:creationId xmlns:a16="http://schemas.microsoft.com/office/drawing/2014/main" id="{81EABEEF-ADE6-2424-95EF-625A89EB0832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1274" y="0"/>
              <a:ext cx="282" cy="263"/>
            </a:xfrm>
            <a:prstGeom prst="ellipse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185E76"/>
                </a:gs>
              </a:gsLst>
              <a:path path="rect">
                <a:fillToRect r="100000" b="100000"/>
              </a:path>
            </a:gradFill>
            <a:ln w="15875">
              <a:solidFill>
                <a:srgbClr val="969696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5149" name="Oval 29">
              <a:extLst>
                <a:ext uri="{FF2B5EF4-FFF2-40B4-BE49-F238E27FC236}">
                  <a16:creationId xmlns:a16="http://schemas.microsoft.com/office/drawing/2014/main" id="{F44FB066-EB6D-683E-F547-81CA675FA937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1282" y="17"/>
              <a:ext cx="266" cy="226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6163" name="Oval 30">
              <a:extLst>
                <a:ext uri="{FF2B5EF4-FFF2-40B4-BE49-F238E27FC236}">
                  <a16:creationId xmlns:a16="http://schemas.microsoft.com/office/drawing/2014/main" id="{D831B797-2037-9629-EE6B-5A53962C31AD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1299" y="35"/>
              <a:ext cx="234" cy="1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zh-CN" b="0"/>
            </a:p>
          </p:txBody>
        </p:sp>
        <p:sp>
          <p:nvSpPr>
            <p:cNvPr id="5151" name="AutoShape 31">
              <a:extLst>
                <a:ext uri="{FF2B5EF4-FFF2-40B4-BE49-F238E27FC236}">
                  <a16:creationId xmlns:a16="http://schemas.microsoft.com/office/drawing/2014/main" id="{D0015D17-7C61-61B7-CB84-7BBBF5ED442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880000" flipH="1">
              <a:off x="1349" y="64"/>
              <a:ext cx="132" cy="121"/>
            </a:xfrm>
            <a:prstGeom prst="star5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33CCFF">
                    <a:gamma/>
                    <a:shade val="8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5152" name="Oval 32">
              <a:extLst>
                <a:ext uri="{FF2B5EF4-FFF2-40B4-BE49-F238E27FC236}">
                  <a16:creationId xmlns:a16="http://schemas.microsoft.com/office/drawing/2014/main" id="{F4461DB4-25D5-6463-7552-5916B847C702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1314" y="1151"/>
              <a:ext cx="213" cy="64"/>
            </a:xfrm>
            <a:prstGeom prst="ellipse">
              <a:avLst/>
            </a:prstGeom>
            <a:gradFill rotWithShape="1">
              <a:gsLst>
                <a:gs pos="0">
                  <a:schemeClr val="tx1"/>
                </a:gs>
                <a:gs pos="100000">
                  <a:schemeClr val="tx1">
                    <a:gamma/>
                    <a:shade val="57647"/>
                    <a:invGamma/>
                    <a:alpha val="0"/>
                  </a:scheme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6166" name="未知">
              <a:extLst>
                <a:ext uri="{FF2B5EF4-FFF2-40B4-BE49-F238E27FC236}">
                  <a16:creationId xmlns:a16="http://schemas.microsoft.com/office/drawing/2014/main" id="{DEA25CEF-6A37-CC2A-C25B-B1ADD4EAAC39}"/>
                </a:ext>
              </a:extLst>
            </p:cNvPr>
            <p:cNvSpPr/>
            <p:nvPr/>
          </p:nvSpPr>
          <p:spPr bwMode="auto">
            <a:xfrm flipH="1">
              <a:off x="1420" y="263"/>
              <a:ext cx="58" cy="843"/>
            </a:xfrm>
            <a:custGeom>
              <a:gdLst>
                <a:gd name="T0" fmla="*/ 105 w 151"/>
                <a:gd name="T1" fmla="*/ 0 h 2291"/>
                <a:gd name="T2" fmla="*/ 60 w 151"/>
                <a:gd name="T3" fmla="*/ 295 h 2291"/>
                <a:gd name="T4" fmla="*/ 15 w 151"/>
                <a:gd name="T5" fmla="*/ 930 h 2291"/>
                <a:gd name="T6" fmla="*/ 151 w 151"/>
                <a:gd name="T7" fmla="*/ 2291 h 229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51"/>
                <a:gd name="T13" fmla="*/ 0 h 2291"/>
                <a:gd name="T14" fmla="*/ 151 w 151"/>
                <a:gd name="T15" fmla="*/ 2291 h 2291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51" h="2291">
                  <a:moveTo>
                    <a:pt x="105" y="0"/>
                  </a:moveTo>
                  <a:cubicBezTo>
                    <a:pt x="90" y="70"/>
                    <a:pt x="75" y="140"/>
                    <a:pt x="60" y="295"/>
                  </a:cubicBezTo>
                  <a:cubicBezTo>
                    <a:pt x="45" y="450"/>
                    <a:pt x="0" y="597"/>
                    <a:pt x="15" y="930"/>
                  </a:cubicBezTo>
                  <a:cubicBezTo>
                    <a:pt x="30" y="1263"/>
                    <a:pt x="121" y="2068"/>
                    <a:pt x="151" y="2291"/>
                  </a:cubicBezTo>
                </a:path>
              </a:pathLst>
            </a:custGeom>
            <a:noFill/>
            <a:ln w="34925">
              <a:solidFill>
                <a:srgbClr val="4D4D4D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grpSp>
          <p:nvGrpSpPr>
            <p:cNvPr id="6167" name="Group 34">
              <a:extLst>
                <a:ext uri="{FF2B5EF4-FFF2-40B4-BE49-F238E27FC236}">
                  <a16:creationId xmlns:a16="http://schemas.microsoft.com/office/drawing/2014/main" id="{39122E51-4E9D-36D1-CE6F-B21DC64B77EF}"/>
                </a:ext>
              </a:extLst>
            </p:cNvPr>
            <p:cNvGrpSpPr/>
            <p:nvPr/>
          </p:nvGrpSpPr>
          <p:grpSpPr>
            <a:xfrm flipH="1">
              <a:off x="1381" y="1097"/>
              <a:ext cx="78" cy="82"/>
              <a:chExt cx="158" cy="181"/>
            </a:xfrm>
          </p:grpSpPr>
          <p:sp>
            <p:nvSpPr>
              <p:cNvPr id="5155" name="未知">
                <a:extLst>
                  <a:ext uri="{FF2B5EF4-FFF2-40B4-BE49-F238E27FC236}">
                    <a16:creationId xmlns:a16="http://schemas.microsoft.com/office/drawing/2014/main" id="{13D6D0C8-10BF-AAE9-FCB8-55EEDE466474}"/>
                  </a:ext>
                </a:extLst>
              </p:cNvPr>
              <p:cNvSpPr/>
              <p:nvPr/>
            </p:nvSpPr>
            <p:spPr bwMode="auto">
              <a:xfrm>
                <a:off x="0" y="0"/>
                <a:ext cx="158" cy="90"/>
              </a:xfrm>
              <a:custGeom>
                <a:cxnLst>
                  <a:cxn ang="0">
                    <a:pos x="250" y="9"/>
                  </a:cxn>
                  <a:cxn ang="0">
                    <a:pos x="545" y="0"/>
                  </a:cxn>
                  <a:cxn ang="0">
                    <a:pos x="839" y="485"/>
                  </a:cxn>
                  <a:cxn ang="0">
                    <a:pos x="0" y="485"/>
                  </a:cxn>
                  <a:cxn ang="0">
                    <a:pos x="250" y="9"/>
                  </a:cxn>
                </a:cxnLst>
                <a:rect l="0" t="0" r="r" b="b"/>
                <a:pathLst>
                  <a:path w="839" h="485">
                    <a:moveTo>
                      <a:pt x="250" y="9"/>
                    </a:moveTo>
                    <a:lnTo>
                      <a:pt x="545" y="0"/>
                    </a:lnTo>
                    <a:lnTo>
                      <a:pt x="839" y="485"/>
                    </a:lnTo>
                    <a:lnTo>
                      <a:pt x="0" y="485"/>
                    </a:lnTo>
                    <a:lnTo>
                      <a:pt x="250" y="9"/>
                    </a:ln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tint val="73725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6361" name="Rectangle 36">
                <a:extLst>
                  <a:ext uri="{FF2B5EF4-FFF2-40B4-BE49-F238E27FC236}">
                    <a16:creationId xmlns:a16="http://schemas.microsoft.com/office/drawing/2014/main" id="{8784F5FC-0268-D7B3-A242-290A85F2BC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91"/>
                <a:ext cx="158" cy="90"/>
              </a:xfrm>
              <a:prstGeom prst="rect">
                <a:avLst/>
              </a:prstGeom>
              <a:solidFill>
                <a:srgbClr val="292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</p:grpSp>
        <p:grpSp>
          <p:nvGrpSpPr>
            <p:cNvPr id="6168" name="Group 37">
              <a:extLst>
                <a:ext uri="{FF2B5EF4-FFF2-40B4-BE49-F238E27FC236}">
                  <a16:creationId xmlns:a16="http://schemas.microsoft.com/office/drawing/2014/main" id="{6DF5FB9B-802C-A253-5135-15E1061F3B4F}"/>
                </a:ext>
              </a:extLst>
            </p:cNvPr>
            <p:cNvGrpSpPr/>
            <p:nvPr/>
          </p:nvGrpSpPr>
          <p:grpSpPr>
            <a:xfrm flipH="1">
              <a:off x="971" y="181"/>
              <a:ext cx="332" cy="1176"/>
              <a:chExt cx="775" cy="2940"/>
            </a:xfrm>
          </p:grpSpPr>
          <p:sp>
            <p:nvSpPr>
              <p:cNvPr id="5158" name="AutoShape 38">
                <a:extLst>
                  <a:ext uri="{FF2B5EF4-FFF2-40B4-BE49-F238E27FC236}">
                    <a16:creationId xmlns:a16="http://schemas.microsoft.com/office/drawing/2014/main" id="{2D77B18D-06C2-CEF6-FB4E-DBBFAC0353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2" y="2622"/>
                <a:ext cx="546" cy="318"/>
              </a:xfrm>
              <a:custGeom>
                <a:gdLst>
                  <a:gd name="T0" fmla="*/ 10860 w 21600"/>
                  <a:gd name="T1" fmla="*/ 2187 h 21600"/>
                  <a:gd name="T2" fmla="*/ 2928 w 21600"/>
                  <a:gd name="T3" fmla="*/ 10800 h 21600"/>
                  <a:gd name="T4" fmla="*/ 10860 w 21600"/>
                  <a:gd name="T5" fmla="*/ 21600 h 21600"/>
                  <a:gd name="T6" fmla="*/ 18672 w 21600"/>
                  <a:gd name="T7" fmla="*/ 10800 h 21600"/>
                  <a:gd name="T8" fmla="*/ 17694720 60000 65536"/>
                  <a:gd name="T9" fmla="*/ 11796480 60000 65536"/>
                  <a:gd name="T10" fmla="*/ 5898240 60000 65536"/>
                  <a:gd name="T11" fmla="*/ 0 60000 65536"/>
                  <a:gd name="T12" fmla="*/ 5037 w 21600"/>
                  <a:gd name="T13" fmla="*/ 2277 h 21600"/>
                  <a:gd name="T14" fmla="*/ 16557 w 21600"/>
                  <a:gd name="T15" fmla="*/ 13677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860" y="2187"/>
                    </a:moveTo>
                    <a:cubicBezTo>
                      <a:pt x="10451" y="1746"/>
                      <a:pt x="9529" y="1018"/>
                      <a:pt x="9015" y="730"/>
                    </a:cubicBezTo>
                    <a:cubicBezTo>
                      <a:pt x="7865" y="152"/>
                      <a:pt x="6685" y="0"/>
                      <a:pt x="5415" y="0"/>
                    </a:cubicBezTo>
                    <a:cubicBezTo>
                      <a:pt x="4175" y="152"/>
                      <a:pt x="2995" y="575"/>
                      <a:pt x="1967" y="1305"/>
                    </a:cubicBezTo>
                    <a:cubicBezTo>
                      <a:pt x="1150" y="2187"/>
                      <a:pt x="575" y="3222"/>
                      <a:pt x="242" y="4220"/>
                    </a:cubicBezTo>
                    <a:cubicBezTo>
                      <a:pt x="0" y="5410"/>
                      <a:pt x="242" y="6560"/>
                      <a:pt x="575" y="7597"/>
                    </a:cubicBezTo>
                    <a:lnTo>
                      <a:pt x="10860" y="21600"/>
                    </a:lnTo>
                    <a:lnTo>
                      <a:pt x="20995" y="7597"/>
                    </a:lnTo>
                    <a:cubicBezTo>
                      <a:pt x="21480" y="6560"/>
                      <a:pt x="21600" y="5410"/>
                      <a:pt x="21480" y="4220"/>
                    </a:cubicBezTo>
                    <a:cubicBezTo>
                      <a:pt x="21115" y="3222"/>
                      <a:pt x="20420" y="2187"/>
                      <a:pt x="19632" y="1305"/>
                    </a:cubicBezTo>
                    <a:cubicBezTo>
                      <a:pt x="18575" y="575"/>
                      <a:pt x="17425" y="152"/>
                      <a:pt x="16275" y="0"/>
                    </a:cubicBezTo>
                    <a:cubicBezTo>
                      <a:pt x="15005" y="0"/>
                      <a:pt x="13735" y="152"/>
                      <a:pt x="12705" y="730"/>
                    </a:cubicBezTo>
                    <a:cubicBezTo>
                      <a:pt x="12176" y="1018"/>
                      <a:pt x="11254" y="1746"/>
                      <a:pt x="10860" y="2187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159" name="Oval 39">
                <a:extLst>
                  <a:ext uri="{FF2B5EF4-FFF2-40B4-BE49-F238E27FC236}">
                    <a16:creationId xmlns:a16="http://schemas.microsoft.com/office/drawing/2014/main" id="{8BDA285F-A593-4C52-C246-79EBE73F5E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0" y="2667"/>
                <a:ext cx="271" cy="158"/>
              </a:xfrm>
              <a:prstGeom prst="ellipse">
                <a:avLst/>
              </a:pr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57647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6171" name="AutoShape 40">
                <a:extLst>
                  <a:ext uri="{FF2B5EF4-FFF2-40B4-BE49-F238E27FC236}">
                    <a16:creationId xmlns:a16="http://schemas.microsoft.com/office/drawing/2014/main" id="{3278FE62-C304-C956-E8C1-1268E851F9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8442635" flipH="1">
                <a:off x="293" y="2668"/>
                <a:ext cx="70" cy="182"/>
              </a:xfrm>
              <a:custGeom>
                <a:gdLst>
                  <a:gd name="T0" fmla="*/ 64 w 21600"/>
                  <a:gd name="T1" fmla="*/ 91 h 21600"/>
                  <a:gd name="T2" fmla="*/ 35 w 21600"/>
                  <a:gd name="T3" fmla="*/ 182 h 21600"/>
                  <a:gd name="T4" fmla="*/ 6 w 21600"/>
                  <a:gd name="T5" fmla="*/ 91 h 21600"/>
                  <a:gd name="T6" fmla="*/ 35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703 w 21600"/>
                  <a:gd name="T13" fmla="*/ 3560 h 21600"/>
                  <a:gd name="T14" fmla="*/ 17897 w 21600"/>
                  <a:gd name="T15" fmla="*/ 18040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6172" name="AutoShape 41">
                <a:extLst>
                  <a:ext uri="{FF2B5EF4-FFF2-40B4-BE49-F238E27FC236}">
                    <a16:creationId xmlns:a16="http://schemas.microsoft.com/office/drawing/2014/main" id="{6075937F-BC8C-D6E0-1F6E-01465FF09A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0" y="2463"/>
                <a:ext cx="75" cy="250"/>
              </a:xfrm>
              <a:custGeom>
                <a:gdLst>
                  <a:gd name="T0" fmla="*/ 69 w 21600"/>
                  <a:gd name="T1" fmla="*/ 125 h 21600"/>
                  <a:gd name="T2" fmla="*/ 38 w 21600"/>
                  <a:gd name="T3" fmla="*/ 250 h 21600"/>
                  <a:gd name="T4" fmla="*/ 6 w 21600"/>
                  <a:gd name="T5" fmla="*/ 125 h 21600"/>
                  <a:gd name="T6" fmla="*/ 38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456 w 21600"/>
                  <a:gd name="T13" fmla="*/ 3542 h 21600"/>
                  <a:gd name="T14" fmla="*/ 18144 w 21600"/>
                  <a:gd name="T15" fmla="*/ 18058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F1E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6173" name="Oval 42">
                <a:extLst>
                  <a:ext uri="{FF2B5EF4-FFF2-40B4-BE49-F238E27FC236}">
                    <a16:creationId xmlns:a16="http://schemas.microsoft.com/office/drawing/2014/main" id="{0DC28CEB-09A6-10FE-EDD3-A314D4F1E4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1" y="2668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6174" name="AutoShape 43">
                <a:extLst>
                  <a:ext uri="{FF2B5EF4-FFF2-40B4-BE49-F238E27FC236}">
                    <a16:creationId xmlns:a16="http://schemas.microsoft.com/office/drawing/2014/main" id="{F8C39573-E0D7-51A2-1109-C24FF2033E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8442635">
                <a:off x="406" y="2668"/>
                <a:ext cx="70" cy="213"/>
              </a:xfrm>
              <a:custGeom>
                <a:gdLst>
                  <a:gd name="T0" fmla="*/ 64 w 21600"/>
                  <a:gd name="T1" fmla="*/ 106 h 21600"/>
                  <a:gd name="T2" fmla="*/ 35 w 21600"/>
                  <a:gd name="T3" fmla="*/ 213 h 21600"/>
                  <a:gd name="T4" fmla="*/ 6 w 21600"/>
                  <a:gd name="T5" fmla="*/ 106 h 21600"/>
                  <a:gd name="T6" fmla="*/ 35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703 w 21600"/>
                  <a:gd name="T13" fmla="*/ 3549 h 21600"/>
                  <a:gd name="T14" fmla="*/ 17897 w 21600"/>
                  <a:gd name="T15" fmla="*/ 18051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zh-CN" b="0"/>
              </a:p>
            </p:txBody>
          </p:sp>
          <p:sp>
            <p:nvSpPr>
              <p:cNvPr id="6175" name="AutoShape 44">
                <a:extLst>
                  <a:ext uri="{FF2B5EF4-FFF2-40B4-BE49-F238E27FC236}">
                    <a16:creationId xmlns:a16="http://schemas.microsoft.com/office/drawing/2014/main" id="{7BD47820-7BE4-1D8F-C4B7-9EE7A89F75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56" y="2459"/>
                <a:ext cx="83" cy="250"/>
              </a:xfrm>
              <a:custGeom>
                <a:gdLst>
                  <a:gd name="T0" fmla="*/ 76 w 21600"/>
                  <a:gd name="T1" fmla="*/ 125 h 21600"/>
                  <a:gd name="T2" fmla="*/ 42 w 21600"/>
                  <a:gd name="T3" fmla="*/ 250 h 21600"/>
                  <a:gd name="T4" fmla="*/ 7 w 21600"/>
                  <a:gd name="T5" fmla="*/ 125 h 21600"/>
                  <a:gd name="T6" fmla="*/ 42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643 w 21600"/>
                  <a:gd name="T13" fmla="*/ 3542 h 21600"/>
                  <a:gd name="T14" fmla="*/ 17957 w 21600"/>
                  <a:gd name="T15" fmla="*/ 18058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F1E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6176" name="Oval 45">
                <a:extLst>
                  <a:ext uri="{FF2B5EF4-FFF2-40B4-BE49-F238E27FC236}">
                    <a16:creationId xmlns:a16="http://schemas.microsoft.com/office/drawing/2014/main" id="{FF3E6099-87CC-A130-8FA5-1C6DFF5826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76" y="2668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6177" name="Oval 46">
                <a:extLst>
                  <a:ext uri="{FF2B5EF4-FFF2-40B4-BE49-F238E27FC236}">
                    <a16:creationId xmlns:a16="http://schemas.microsoft.com/office/drawing/2014/main" id="{0CAC5E1D-B6B7-57AA-414F-F4B5D06946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0" y="2781"/>
                <a:ext cx="68" cy="91"/>
              </a:xfrm>
              <a:prstGeom prst="ellipse">
                <a:avLst/>
              </a:prstGeom>
              <a:gradFill rotWithShape="1">
                <a:gsLst>
                  <a:gs pos="0">
                    <a:srgbClr val="FFE4C9"/>
                  </a:gs>
                  <a:gs pos="100000">
                    <a:srgbClr val="FFE4C9">
                      <a:alpha val="84998"/>
                    </a:srgb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5167" name="Oval 47">
                <a:extLst>
                  <a:ext uri="{FF2B5EF4-FFF2-40B4-BE49-F238E27FC236}">
                    <a16:creationId xmlns:a16="http://schemas.microsoft.com/office/drawing/2014/main" id="{8EA6F9EF-28E6-7A29-BC0C-C87A0DDD8E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7" y="2780"/>
                <a:ext cx="91" cy="70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6179" name="Group 48">
                <a:extLst>
                  <a:ext uri="{FF2B5EF4-FFF2-40B4-BE49-F238E27FC236}">
                    <a16:creationId xmlns:a16="http://schemas.microsoft.com/office/drawing/2014/main" id="{AAE80206-DD82-B284-31E8-211B20859B7E}"/>
                  </a:ext>
                </a:extLst>
              </p:cNvPr>
              <p:cNvGrpSpPr/>
              <p:nvPr/>
            </p:nvGrpSpPr>
            <p:grpSpPr>
              <a:xfrm>
                <a:off x="0" y="0"/>
                <a:ext cx="775" cy="2505"/>
                <a:chExt cx="775" cy="2505"/>
              </a:xfrm>
            </p:grpSpPr>
            <p:grpSp>
              <p:nvGrpSpPr>
                <p:cNvPr id="6180" name="Group 49">
                  <a:extLst>
                    <a:ext uri="{FF2B5EF4-FFF2-40B4-BE49-F238E27FC236}">
                      <a16:creationId xmlns:a16="http://schemas.microsoft.com/office/drawing/2014/main" id="{A9D13894-591E-1D95-F0AD-9C233D369494}"/>
                    </a:ext>
                  </a:extLst>
                </p:cNvPr>
                <p:cNvGrpSpPr/>
                <p:nvPr/>
              </p:nvGrpSpPr>
              <p:grpSpPr>
                <a:xfrm>
                  <a:off x="0" y="0"/>
                  <a:ext cx="775" cy="2505"/>
                  <a:chExt cx="775" cy="2505"/>
                </a:xfrm>
              </p:grpSpPr>
              <p:sp>
                <p:nvSpPr>
                  <p:cNvPr id="6197" name="Oval 50">
                    <a:extLst>
                      <a:ext uri="{FF2B5EF4-FFF2-40B4-BE49-F238E27FC236}">
                        <a16:creationId xmlns:a16="http://schemas.microsoft.com/office/drawing/2014/main" id="{0B3F75E9-403F-12BA-C4E2-49A95E340E2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1" y="172"/>
                    <a:ext cx="672" cy="25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5171" name="AutoShape 51">
                    <a:extLst>
                      <a:ext uri="{FF2B5EF4-FFF2-40B4-BE49-F238E27FC236}">
                        <a16:creationId xmlns:a16="http://schemas.microsoft.com/office/drawing/2014/main" id="{D5FA9DDB-AB3D-C86C-32A2-ACFDB867A6B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35" y="210"/>
                    <a:ext cx="444" cy="950"/>
                  </a:xfrm>
                  <a:custGeom>
                    <a:gdLst>
                      <a:gd name="G0" fmla="+- 2065 0 0"/>
                      <a:gd name="G1" fmla="+- 21600 0 2065"/>
                      <a:gd name="G2" fmla="*/ 2065 1 2"/>
                      <a:gd name="G3" fmla="+- 21600 0 G2"/>
                      <a:gd name="G4" fmla="+/ 2065 21600 2"/>
                      <a:gd name="G5" fmla="+/ G1 0 2"/>
                      <a:gd name="G6" fmla="*/ 21600 21600 2065"/>
                      <a:gd name="G7" fmla="*/ G6 1 2"/>
                      <a:gd name="G8" fmla="+- 21600 0 G7"/>
                      <a:gd name="G9" fmla="*/ 21600 1 2"/>
                      <a:gd name="G10" fmla="+- 2065 0 G9"/>
                      <a:gd name="G11" fmla="?: G10 G8 0"/>
                      <a:gd name="G12" fmla="?: G10 G7 21600"/>
                      <a:gd name="T0" fmla="*/ 20567 w 21600"/>
                      <a:gd name="T1" fmla="*/ 10800 h 21600"/>
                      <a:gd name="T2" fmla="*/ 10800 w 21600"/>
                      <a:gd name="T3" fmla="*/ 21600 h 21600"/>
                      <a:gd name="T4" fmla="*/ 1033 w 21600"/>
                      <a:gd name="T5" fmla="*/ 10800 h 21600"/>
                      <a:gd name="T6" fmla="*/ 10800 w 21600"/>
                      <a:gd name="T7" fmla="*/ 0 h 21600"/>
                      <a:gd name="T8" fmla="*/ 2833 w 21600"/>
                      <a:gd name="T9" fmla="*/ 2833 h 21600"/>
                      <a:gd name="T10" fmla="*/ 18767 w 21600"/>
                      <a:gd name="T11" fmla="*/ 18767 h 2160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2065" y="21600"/>
                        </a:lnTo>
                        <a:lnTo>
                          <a:pt x="19535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332125"/>
                      </a:gs>
                      <a:gs pos="50000">
                        <a:schemeClr val="tx2"/>
                      </a:gs>
                      <a:gs pos="100000">
                        <a:srgbClr val="332125"/>
                      </a:gs>
                    </a:gsLst>
                    <a:lin ang="0" scaled="1"/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6199" name="未知">
                    <a:extLst>
                      <a:ext uri="{FF2B5EF4-FFF2-40B4-BE49-F238E27FC236}">
                        <a16:creationId xmlns:a16="http://schemas.microsoft.com/office/drawing/2014/main" id="{4D77105B-B5BD-6411-8BDD-75D4F97E1E7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0" y="930"/>
                    <a:ext cx="754" cy="1575"/>
                  </a:xfrm>
                  <a:custGeom>
                    <a:gdLst>
                      <a:gd name="T0" fmla="*/ 265 w 1020"/>
                      <a:gd name="T1" fmla="*/ 117 h 1505"/>
                      <a:gd name="T2" fmla="*/ 491 w 1020"/>
                      <a:gd name="T3" fmla="*/ 140 h 1505"/>
                      <a:gd name="T4" fmla="*/ 718 w 1020"/>
                      <a:gd name="T5" fmla="*/ 117 h 1505"/>
                      <a:gd name="T6" fmla="*/ 764 w 1020"/>
                      <a:gd name="T7" fmla="*/ 140 h 1505"/>
                      <a:gd name="T8" fmla="*/ 945 w 1020"/>
                      <a:gd name="T9" fmla="*/ 957 h 1505"/>
                      <a:gd name="T10" fmla="*/ 990 w 1020"/>
                      <a:gd name="T11" fmla="*/ 1251 h 1505"/>
                      <a:gd name="T12" fmla="*/ 1013 w 1020"/>
                      <a:gd name="T13" fmla="*/ 1410 h 1505"/>
                      <a:gd name="T14" fmla="*/ 945 w 1020"/>
                      <a:gd name="T15" fmla="*/ 1456 h 1505"/>
                      <a:gd name="T16" fmla="*/ 650 w 1020"/>
                      <a:gd name="T17" fmla="*/ 1501 h 1505"/>
                      <a:gd name="T18" fmla="*/ 287 w 1020"/>
                      <a:gd name="T19" fmla="*/ 1478 h 1505"/>
                      <a:gd name="T20" fmla="*/ 38 w 1020"/>
                      <a:gd name="T21" fmla="*/ 1456 h 1505"/>
                      <a:gd name="T22" fmla="*/ 60 w 1020"/>
                      <a:gd name="T23" fmla="*/ 1297 h 1505"/>
                      <a:gd name="T24" fmla="*/ 128 w 1020"/>
                      <a:gd name="T25" fmla="*/ 1070 h 1505"/>
                      <a:gd name="T26" fmla="*/ 151 w 1020"/>
                      <a:gd name="T27" fmla="*/ 707 h 1505"/>
                      <a:gd name="T28" fmla="*/ 197 w 1020"/>
                      <a:gd name="T29" fmla="*/ 390 h 1505"/>
                      <a:gd name="T30" fmla="*/ 265 w 1020"/>
                      <a:gd name="T31" fmla="*/ 117 h 1505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1020"/>
                      <a:gd name="T49" fmla="*/ 0 h 1505"/>
                      <a:gd name="T50" fmla="*/ 1020 w 1020"/>
                      <a:gd name="T51" fmla="*/ 1505 h 1505"/>
                    </a:gdLst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1020" h="1505">
                        <a:moveTo>
                          <a:pt x="265" y="117"/>
                        </a:moveTo>
                        <a:cubicBezTo>
                          <a:pt x="314" y="75"/>
                          <a:pt x="416" y="140"/>
                          <a:pt x="491" y="140"/>
                        </a:cubicBezTo>
                        <a:cubicBezTo>
                          <a:pt x="566" y="140"/>
                          <a:pt x="673" y="117"/>
                          <a:pt x="718" y="117"/>
                        </a:cubicBezTo>
                        <a:cubicBezTo>
                          <a:pt x="763" y="117"/>
                          <a:pt x="726" y="0"/>
                          <a:pt x="764" y="140"/>
                        </a:cubicBezTo>
                        <a:cubicBezTo>
                          <a:pt x="802" y="280"/>
                          <a:pt x="907" y="772"/>
                          <a:pt x="945" y="957"/>
                        </a:cubicBezTo>
                        <a:cubicBezTo>
                          <a:pt x="983" y="1142"/>
                          <a:pt x="979" y="1176"/>
                          <a:pt x="990" y="1251"/>
                        </a:cubicBezTo>
                        <a:cubicBezTo>
                          <a:pt x="1001" y="1326"/>
                          <a:pt x="1020" y="1376"/>
                          <a:pt x="1013" y="1410"/>
                        </a:cubicBezTo>
                        <a:cubicBezTo>
                          <a:pt x="1006" y="1444"/>
                          <a:pt x="1005" y="1441"/>
                          <a:pt x="945" y="1456"/>
                        </a:cubicBezTo>
                        <a:cubicBezTo>
                          <a:pt x="885" y="1471"/>
                          <a:pt x="760" y="1497"/>
                          <a:pt x="650" y="1501"/>
                        </a:cubicBezTo>
                        <a:cubicBezTo>
                          <a:pt x="540" y="1505"/>
                          <a:pt x="389" y="1485"/>
                          <a:pt x="287" y="1478"/>
                        </a:cubicBezTo>
                        <a:cubicBezTo>
                          <a:pt x="185" y="1471"/>
                          <a:pt x="76" y="1486"/>
                          <a:pt x="38" y="1456"/>
                        </a:cubicBezTo>
                        <a:cubicBezTo>
                          <a:pt x="0" y="1426"/>
                          <a:pt x="45" y="1361"/>
                          <a:pt x="60" y="1297"/>
                        </a:cubicBezTo>
                        <a:cubicBezTo>
                          <a:pt x="75" y="1233"/>
                          <a:pt x="113" y="1168"/>
                          <a:pt x="128" y="1070"/>
                        </a:cubicBezTo>
                        <a:cubicBezTo>
                          <a:pt x="143" y="972"/>
                          <a:pt x="140" y="820"/>
                          <a:pt x="151" y="707"/>
                        </a:cubicBezTo>
                        <a:cubicBezTo>
                          <a:pt x="162" y="594"/>
                          <a:pt x="178" y="488"/>
                          <a:pt x="197" y="390"/>
                        </a:cubicBezTo>
                        <a:cubicBezTo>
                          <a:pt x="216" y="292"/>
                          <a:pt x="216" y="159"/>
                          <a:pt x="265" y="11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339966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00" name="Oval 53">
                    <a:extLst>
                      <a:ext uri="{FF2B5EF4-FFF2-40B4-BE49-F238E27FC236}">
                        <a16:creationId xmlns:a16="http://schemas.microsoft.com/office/drawing/2014/main" id="{1AB34AB1-60BE-29C6-10F7-3436067F44D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5" y="2257"/>
                    <a:ext cx="510" cy="1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3B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01" name="Rectangle 54">
                    <a:extLst>
                      <a:ext uri="{FF2B5EF4-FFF2-40B4-BE49-F238E27FC236}">
                        <a16:creationId xmlns:a16="http://schemas.microsoft.com/office/drawing/2014/main" id="{FFB9A4DA-6E1D-1DD1-F10A-CF9ED213E4B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3" y="1073"/>
                    <a:ext cx="388" cy="47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chemeClr val="tx1">
                          <a:alpha val="40999"/>
                        </a:scheme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02" name="Oval 55">
                    <a:extLst>
                      <a:ext uri="{FF2B5EF4-FFF2-40B4-BE49-F238E27FC236}">
                        <a16:creationId xmlns:a16="http://schemas.microsoft.com/office/drawing/2014/main" id="{500F46B0-6B18-6953-6422-33820FE98CC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1" y="427"/>
                    <a:ext cx="334" cy="6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03" name="AutoShape 56">
                    <a:extLst>
                      <a:ext uri="{FF2B5EF4-FFF2-40B4-BE49-F238E27FC236}">
                        <a16:creationId xmlns:a16="http://schemas.microsoft.com/office/drawing/2014/main" id="{EB645B9A-74B0-75C0-2474-3783627A01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334" y="505"/>
                    <a:ext cx="51" cy="102"/>
                  </a:xfrm>
                  <a:custGeom>
                    <a:gdLst>
                      <a:gd name="T0" fmla="*/ 45 w 21600"/>
                      <a:gd name="T1" fmla="*/ 51 h 21600"/>
                      <a:gd name="T2" fmla="*/ 26 w 21600"/>
                      <a:gd name="T3" fmla="*/ 102 h 21600"/>
                      <a:gd name="T4" fmla="*/ 6 w 21600"/>
                      <a:gd name="T5" fmla="*/ 51 h 21600"/>
                      <a:gd name="T6" fmla="*/ 26 w 21600"/>
                      <a:gd name="T7" fmla="*/ 0 h 21600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4659 w 21600"/>
                      <a:gd name="T13" fmla="*/ 4447 h 21600"/>
                      <a:gd name="T14" fmla="*/ 16941 w 21600"/>
                      <a:gd name="T15" fmla="*/ 17153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F1E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5177" name="Oval 57">
                    <a:extLst>
                      <a:ext uri="{FF2B5EF4-FFF2-40B4-BE49-F238E27FC236}">
                        <a16:creationId xmlns:a16="http://schemas.microsoft.com/office/drawing/2014/main" id="{948CCB02-D5E5-5A54-3501-6DD023509EC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237142">
                    <a:off x="21" y="195"/>
                    <a:ext cx="691" cy="1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6205" name="Oval 58">
                    <a:extLst>
                      <a:ext uri="{FF2B5EF4-FFF2-40B4-BE49-F238E27FC236}">
                        <a16:creationId xmlns:a16="http://schemas.microsoft.com/office/drawing/2014/main" id="{48003339-7729-6690-785D-99A4E92183D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6" y="82"/>
                    <a:ext cx="315" cy="44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F1E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06" name="未知">
                    <a:extLst>
                      <a:ext uri="{FF2B5EF4-FFF2-40B4-BE49-F238E27FC236}">
                        <a16:creationId xmlns:a16="http://schemas.microsoft.com/office/drawing/2014/main" id="{574A66ED-46AC-B44B-5F9D-036C03B00FA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7" y="0"/>
                    <a:ext cx="472" cy="309"/>
                  </a:xfrm>
                  <a:custGeom>
                    <a:gdLst>
                      <a:gd name="T0" fmla="*/ 64 w 918"/>
                      <a:gd name="T1" fmla="*/ 454 h 628"/>
                      <a:gd name="T2" fmla="*/ 64 w 918"/>
                      <a:gd name="T3" fmla="*/ 386 h 628"/>
                      <a:gd name="T4" fmla="*/ 109 w 918"/>
                      <a:gd name="T5" fmla="*/ 227 h 628"/>
                      <a:gd name="T6" fmla="*/ 222 w 918"/>
                      <a:gd name="T7" fmla="*/ 91 h 628"/>
                      <a:gd name="T8" fmla="*/ 449 w 918"/>
                      <a:gd name="T9" fmla="*/ 23 h 628"/>
                      <a:gd name="T10" fmla="*/ 608 w 918"/>
                      <a:gd name="T11" fmla="*/ 23 h 628"/>
                      <a:gd name="T12" fmla="*/ 812 w 918"/>
                      <a:gd name="T13" fmla="*/ 159 h 628"/>
                      <a:gd name="T14" fmla="*/ 903 w 918"/>
                      <a:gd name="T15" fmla="*/ 318 h 628"/>
                      <a:gd name="T16" fmla="*/ 903 w 918"/>
                      <a:gd name="T17" fmla="*/ 499 h 628"/>
                      <a:gd name="T18" fmla="*/ 812 w 918"/>
                      <a:gd name="T19" fmla="*/ 545 h 628"/>
                      <a:gd name="T20" fmla="*/ 449 w 918"/>
                      <a:gd name="T21" fmla="*/ 613 h 628"/>
                      <a:gd name="T22" fmla="*/ 64 w 918"/>
                      <a:gd name="T23" fmla="*/ 454 h 62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w 918"/>
                      <a:gd name="T37" fmla="*/ 0 h 628"/>
                      <a:gd name="T38" fmla="*/ 918 w 918"/>
                      <a:gd name="T39" fmla="*/ 628 h 628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T36" t="T37" r="T38" b="T39"/>
                    <a:pathLst>
                      <a:path w="918" h="628">
                        <a:moveTo>
                          <a:pt x="64" y="454"/>
                        </a:moveTo>
                        <a:cubicBezTo>
                          <a:pt x="0" y="416"/>
                          <a:pt x="57" y="424"/>
                          <a:pt x="64" y="386"/>
                        </a:cubicBezTo>
                        <a:cubicBezTo>
                          <a:pt x="71" y="348"/>
                          <a:pt x="83" y="276"/>
                          <a:pt x="109" y="227"/>
                        </a:cubicBezTo>
                        <a:cubicBezTo>
                          <a:pt x="135" y="178"/>
                          <a:pt x="165" y="125"/>
                          <a:pt x="222" y="91"/>
                        </a:cubicBezTo>
                        <a:cubicBezTo>
                          <a:pt x="279" y="57"/>
                          <a:pt x="385" y="34"/>
                          <a:pt x="449" y="23"/>
                        </a:cubicBezTo>
                        <a:cubicBezTo>
                          <a:pt x="513" y="12"/>
                          <a:pt x="547" y="0"/>
                          <a:pt x="608" y="23"/>
                        </a:cubicBezTo>
                        <a:cubicBezTo>
                          <a:pt x="669" y="46"/>
                          <a:pt x="763" y="110"/>
                          <a:pt x="812" y="159"/>
                        </a:cubicBezTo>
                        <a:cubicBezTo>
                          <a:pt x="861" y="208"/>
                          <a:pt x="888" y="261"/>
                          <a:pt x="903" y="318"/>
                        </a:cubicBezTo>
                        <a:cubicBezTo>
                          <a:pt x="918" y="375"/>
                          <a:pt x="918" y="461"/>
                          <a:pt x="903" y="499"/>
                        </a:cubicBezTo>
                        <a:cubicBezTo>
                          <a:pt x="888" y="537"/>
                          <a:pt x="888" y="526"/>
                          <a:pt x="812" y="545"/>
                        </a:cubicBezTo>
                        <a:cubicBezTo>
                          <a:pt x="736" y="564"/>
                          <a:pt x="577" y="628"/>
                          <a:pt x="449" y="613"/>
                        </a:cubicBezTo>
                        <a:cubicBezTo>
                          <a:pt x="321" y="598"/>
                          <a:pt x="128" y="492"/>
                          <a:pt x="64" y="45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07" name="Oval 60">
                    <a:extLst>
                      <a:ext uri="{FF2B5EF4-FFF2-40B4-BE49-F238E27FC236}">
                        <a16:creationId xmlns:a16="http://schemas.microsoft.com/office/drawing/2014/main" id="{979E3CBD-00F4-7C73-1AB3-34720B612FC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1513">
                    <a:off x="120" y="81"/>
                    <a:ext cx="219" cy="15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76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6208" name="Group 61">
                    <a:extLst>
                      <a:ext uri="{FF2B5EF4-FFF2-40B4-BE49-F238E27FC236}">
                        <a16:creationId xmlns:a16="http://schemas.microsoft.com/office/drawing/2014/main" id="{BA097CBE-8304-EBDC-126A-B618A2E07A9A}"/>
                      </a:ext>
                    </a:extLst>
                  </p:cNvPr>
                  <p:cNvGrpSpPr/>
                  <p:nvPr/>
                </p:nvGrpSpPr>
                <p:grpSpPr>
                  <a:xfrm rot="647058">
                    <a:off x="274" y="4"/>
                    <a:ext cx="154" cy="77"/>
                    <a:chExt cx="270" cy="128"/>
                  </a:xfrm>
                </p:grpSpPr>
                <p:sp>
                  <p:nvSpPr>
                    <p:cNvPr id="6358" name="未知">
                      <a:extLst>
                        <a:ext uri="{FF2B5EF4-FFF2-40B4-BE49-F238E27FC236}">
                          <a16:creationId xmlns:a16="http://schemas.microsoft.com/office/drawing/2014/main" id="{8049A6D0-5327-8C29-40C2-1A5D4428372D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0" y="23"/>
                      <a:ext cx="270" cy="105"/>
                    </a:xfrm>
                    <a:custGeom>
                      <a:gdLst>
                        <a:gd name="T0" fmla="*/ 4 w 260"/>
                        <a:gd name="T1" fmla="*/ 45 h 124"/>
                        <a:gd name="T2" fmla="*/ 72 w 260"/>
                        <a:gd name="T3" fmla="*/ 113 h 124"/>
                        <a:gd name="T4" fmla="*/ 185 w 260"/>
                        <a:gd name="T5" fmla="*/ 113 h 124"/>
                        <a:gd name="T6" fmla="*/ 253 w 260"/>
                        <a:gd name="T7" fmla="*/ 68 h 124"/>
                        <a:gd name="T8" fmla="*/ 230 w 260"/>
                        <a:gd name="T9" fmla="*/ 22 h 124"/>
                        <a:gd name="T10" fmla="*/ 94 w 260"/>
                        <a:gd name="T11" fmla="*/ 0 h 124"/>
                        <a:gd name="T12" fmla="*/ 4 w 260"/>
                        <a:gd name="T13" fmla="*/ 45 h 124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w 260"/>
                        <a:gd name="T22" fmla="*/ 0 h 124"/>
                        <a:gd name="T23" fmla="*/ 260 w 260"/>
                        <a:gd name="T24" fmla="*/ 124 h 124"/>
                      </a:gdLst>
                      <a:cxnLst>
                        <a:cxn ang="T14">
                          <a:pos x="T0" y="T1"/>
                        </a:cxn>
                        <a:cxn ang="T15">
                          <a:pos x="T2" y="T3"/>
                        </a:cxn>
                        <a:cxn ang="T16">
                          <a:pos x="T4" y="T5"/>
                        </a:cxn>
                        <a:cxn ang="T17">
                          <a:pos x="T6" y="T7"/>
                        </a:cxn>
                        <a:cxn ang="T18">
                          <a:pos x="T8" y="T9"/>
                        </a:cxn>
                        <a:cxn ang="T19">
                          <a:pos x="T10" y="T11"/>
                        </a:cxn>
                        <a:cxn ang="T20">
                          <a:pos x="T12" y="T13"/>
                        </a:cxn>
                      </a:cxnLst>
                      <a:rect l="T21" t="T22" r="T23" b="T24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solidFill>
                      <a:srgbClr val="D0000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359" name="未知">
                      <a:extLst>
                        <a:ext uri="{FF2B5EF4-FFF2-40B4-BE49-F238E27FC236}">
                          <a16:creationId xmlns:a16="http://schemas.microsoft.com/office/drawing/2014/main" id="{663B838E-B6E0-630E-D0E5-9EF34BE069C4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0" y="0"/>
                      <a:ext cx="270" cy="105"/>
                    </a:xfrm>
                    <a:custGeom>
                      <a:gdLst>
                        <a:gd name="T0" fmla="*/ 4 w 260"/>
                        <a:gd name="T1" fmla="*/ 45 h 124"/>
                        <a:gd name="T2" fmla="*/ 72 w 260"/>
                        <a:gd name="T3" fmla="*/ 113 h 124"/>
                        <a:gd name="T4" fmla="*/ 185 w 260"/>
                        <a:gd name="T5" fmla="*/ 113 h 124"/>
                        <a:gd name="T6" fmla="*/ 253 w 260"/>
                        <a:gd name="T7" fmla="*/ 68 h 124"/>
                        <a:gd name="T8" fmla="*/ 230 w 260"/>
                        <a:gd name="T9" fmla="*/ 22 h 124"/>
                        <a:gd name="T10" fmla="*/ 94 w 260"/>
                        <a:gd name="T11" fmla="*/ 0 h 124"/>
                        <a:gd name="T12" fmla="*/ 4 w 260"/>
                        <a:gd name="T13" fmla="*/ 45 h 124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w 260"/>
                        <a:gd name="T22" fmla="*/ 0 h 124"/>
                        <a:gd name="T23" fmla="*/ 260 w 260"/>
                        <a:gd name="T24" fmla="*/ 124 h 124"/>
                      </a:gdLst>
                      <a:cxnLst>
                        <a:cxn ang="T14">
                          <a:pos x="T0" y="T1"/>
                        </a:cxn>
                        <a:cxn ang="T15">
                          <a:pos x="T2" y="T3"/>
                        </a:cxn>
                        <a:cxn ang="T16">
                          <a:pos x="T4" y="T5"/>
                        </a:cxn>
                        <a:cxn ang="T17">
                          <a:pos x="T6" y="T7"/>
                        </a:cxn>
                        <a:cxn ang="T18">
                          <a:pos x="T8" y="T9"/>
                        </a:cxn>
                        <a:cxn ang="T19">
                          <a:pos x="T10" y="T11"/>
                        </a:cxn>
                        <a:cxn ang="T20">
                          <a:pos x="T12" y="T13"/>
                        </a:cxn>
                      </a:cxnLst>
                      <a:rect l="T21" t="T22" r="T23" b="T24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8D0000"/>
                        </a:gs>
                        <a:gs pos="100000">
                          <a:srgbClr val="AC00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6209" name="未知">
                    <a:extLst>
                      <a:ext uri="{FF2B5EF4-FFF2-40B4-BE49-F238E27FC236}">
                        <a16:creationId xmlns:a16="http://schemas.microsoft.com/office/drawing/2014/main" id="{57D28FFA-4F77-539A-0890-33DC5A3F40B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3" y="198"/>
                    <a:ext cx="454" cy="66"/>
                  </a:xfrm>
                  <a:custGeom>
                    <a:gdLst>
                      <a:gd name="T0" fmla="*/ 0 w 801"/>
                      <a:gd name="T1" fmla="*/ 0 h 117"/>
                      <a:gd name="T2" fmla="*/ 227 w 801"/>
                      <a:gd name="T3" fmla="*/ 91 h 117"/>
                      <a:gd name="T4" fmla="*/ 476 w 801"/>
                      <a:gd name="T5" fmla="*/ 113 h 117"/>
                      <a:gd name="T6" fmla="*/ 748 w 801"/>
                      <a:gd name="T7" fmla="*/ 68 h 117"/>
                      <a:gd name="T8" fmla="*/ 794 w 801"/>
                      <a:gd name="T9" fmla="*/ 23 h 117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801"/>
                      <a:gd name="T16" fmla="*/ 0 h 117"/>
                      <a:gd name="T17" fmla="*/ 801 w 801"/>
                      <a:gd name="T18" fmla="*/ 117 h 117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801" h="117">
                        <a:moveTo>
                          <a:pt x="0" y="0"/>
                        </a:moveTo>
                        <a:cubicBezTo>
                          <a:pt x="74" y="36"/>
                          <a:pt x="148" y="72"/>
                          <a:pt x="227" y="91"/>
                        </a:cubicBezTo>
                        <a:cubicBezTo>
                          <a:pt x="306" y="110"/>
                          <a:pt x="389" y="117"/>
                          <a:pt x="476" y="113"/>
                        </a:cubicBezTo>
                        <a:cubicBezTo>
                          <a:pt x="563" y="109"/>
                          <a:pt x="695" y="83"/>
                          <a:pt x="748" y="68"/>
                        </a:cubicBezTo>
                        <a:cubicBezTo>
                          <a:pt x="801" y="53"/>
                          <a:pt x="749" y="23"/>
                          <a:pt x="794" y="23"/>
                        </a:cubicBezTo>
                      </a:path>
                    </a:pathLst>
                  </a:custGeom>
                  <a:noFill/>
                  <a:ln w="19050">
                    <a:solidFill>
                      <a:srgbClr val="333333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10" name="AutoShape 65">
                    <a:extLst>
                      <a:ext uri="{FF2B5EF4-FFF2-40B4-BE49-F238E27FC236}">
                        <a16:creationId xmlns:a16="http://schemas.microsoft.com/office/drawing/2014/main" id="{B7237799-9657-C49C-B753-6E589AC6657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05" y="214"/>
                    <a:ext cx="39" cy="50"/>
                  </a:xfrm>
                  <a:custGeom>
                    <a:gdLst>
                      <a:gd name="T0" fmla="*/ 20 w 21600"/>
                      <a:gd name="T1" fmla="*/ 5 h 21600"/>
                      <a:gd name="T2" fmla="*/ 5 w 21600"/>
                      <a:gd name="T3" fmla="*/ 25 h 21600"/>
                      <a:gd name="T4" fmla="*/ 20 w 21600"/>
                      <a:gd name="T5" fmla="*/ 50 h 21600"/>
                      <a:gd name="T6" fmla="*/ 34 w 21600"/>
                      <a:gd name="T7" fmla="*/ 25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4985 w 21600"/>
                      <a:gd name="T13" fmla="*/ 2160 h 21600"/>
                      <a:gd name="T14" fmla="*/ 16615 w 21600"/>
                      <a:gd name="T15" fmla="*/ 13824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EAEAE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11" name="Oval 66">
                    <a:extLst>
                      <a:ext uri="{FF2B5EF4-FFF2-40B4-BE49-F238E27FC236}">
                        <a16:creationId xmlns:a16="http://schemas.microsoft.com/office/drawing/2014/main" id="{54E80634-0404-56D1-66D2-BD38592BE78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826419">
                    <a:off x="325" y="247"/>
                    <a:ext cx="220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76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5187" name="Oval 67">
                    <a:extLst>
                      <a:ext uri="{FF2B5EF4-FFF2-40B4-BE49-F238E27FC236}">
                        <a16:creationId xmlns:a16="http://schemas.microsoft.com/office/drawing/2014/main" id="{56A5764E-6024-1098-9832-C15CA5D1BC5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401897">
                    <a:off x="47" y="217"/>
                    <a:ext cx="135" cy="4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5188" name="Oval 68">
                    <a:extLst>
                      <a:ext uri="{FF2B5EF4-FFF2-40B4-BE49-F238E27FC236}">
                        <a16:creationId xmlns:a16="http://schemas.microsoft.com/office/drawing/2014/main" id="{E9538AC4-8B16-7BE0-34ED-CE3AAC2D44A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20942340">
                    <a:off x="530" y="240"/>
                    <a:ext cx="168" cy="5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6214" name="未知">
                    <a:extLst>
                      <a:ext uri="{FF2B5EF4-FFF2-40B4-BE49-F238E27FC236}">
                        <a16:creationId xmlns:a16="http://schemas.microsoft.com/office/drawing/2014/main" id="{CCD1D147-9342-B2E3-0861-02B703E4A80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8" y="212"/>
                    <a:ext cx="635" cy="142"/>
                  </a:xfrm>
                  <a:custGeom>
                    <a:gdLst>
                      <a:gd name="T0" fmla="*/ 159 w 1122"/>
                      <a:gd name="T1" fmla="*/ 4 h 238"/>
                      <a:gd name="T2" fmla="*/ 0 w 1122"/>
                      <a:gd name="T3" fmla="*/ 49 h 238"/>
                      <a:gd name="T4" fmla="*/ 159 w 1122"/>
                      <a:gd name="T5" fmla="*/ 49 h 238"/>
                      <a:gd name="T6" fmla="*/ 363 w 1122"/>
                      <a:gd name="T7" fmla="*/ 163 h 238"/>
                      <a:gd name="T8" fmla="*/ 522 w 1122"/>
                      <a:gd name="T9" fmla="*/ 231 h 238"/>
                      <a:gd name="T10" fmla="*/ 703 w 1122"/>
                      <a:gd name="T11" fmla="*/ 208 h 238"/>
                      <a:gd name="T12" fmla="*/ 862 w 1122"/>
                      <a:gd name="T13" fmla="*/ 140 h 238"/>
                      <a:gd name="T14" fmla="*/ 953 w 1122"/>
                      <a:gd name="T15" fmla="*/ 95 h 238"/>
                      <a:gd name="T16" fmla="*/ 1021 w 1122"/>
                      <a:gd name="T17" fmla="*/ 72 h 238"/>
                      <a:gd name="T18" fmla="*/ 1111 w 1122"/>
                      <a:gd name="T19" fmla="*/ 95 h 238"/>
                      <a:gd name="T20" fmla="*/ 953 w 1122"/>
                      <a:gd name="T21" fmla="*/ 27 h 238"/>
                      <a:gd name="T22" fmla="*/ 862 w 1122"/>
                      <a:gd name="T23" fmla="*/ 72 h 238"/>
                      <a:gd name="T24" fmla="*/ 658 w 1122"/>
                      <a:gd name="T25" fmla="*/ 95 h 238"/>
                      <a:gd name="T26" fmla="*/ 431 w 1122"/>
                      <a:gd name="T27" fmla="*/ 95 h 238"/>
                      <a:gd name="T28" fmla="*/ 204 w 1122"/>
                      <a:gd name="T29" fmla="*/ 27 h 238"/>
                      <a:gd name="T30" fmla="*/ 159 w 1122"/>
                      <a:gd name="T31" fmla="*/ 4 h 238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1122"/>
                      <a:gd name="T49" fmla="*/ 0 h 238"/>
                      <a:gd name="T50" fmla="*/ 1122 w 1122"/>
                      <a:gd name="T51" fmla="*/ 238 h 238"/>
                    </a:gdLst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1122" h="238">
                        <a:moveTo>
                          <a:pt x="159" y="4"/>
                        </a:moveTo>
                        <a:cubicBezTo>
                          <a:pt x="125" y="8"/>
                          <a:pt x="0" y="42"/>
                          <a:pt x="0" y="49"/>
                        </a:cubicBezTo>
                        <a:cubicBezTo>
                          <a:pt x="0" y="56"/>
                          <a:pt x="99" y="30"/>
                          <a:pt x="159" y="49"/>
                        </a:cubicBezTo>
                        <a:cubicBezTo>
                          <a:pt x="219" y="68"/>
                          <a:pt x="303" y="133"/>
                          <a:pt x="363" y="163"/>
                        </a:cubicBezTo>
                        <a:cubicBezTo>
                          <a:pt x="423" y="193"/>
                          <a:pt x="465" y="224"/>
                          <a:pt x="522" y="231"/>
                        </a:cubicBezTo>
                        <a:cubicBezTo>
                          <a:pt x="579" y="238"/>
                          <a:pt x="646" y="223"/>
                          <a:pt x="703" y="208"/>
                        </a:cubicBezTo>
                        <a:cubicBezTo>
                          <a:pt x="760" y="193"/>
                          <a:pt x="820" y="159"/>
                          <a:pt x="862" y="140"/>
                        </a:cubicBezTo>
                        <a:cubicBezTo>
                          <a:pt x="904" y="121"/>
                          <a:pt x="926" y="106"/>
                          <a:pt x="953" y="95"/>
                        </a:cubicBezTo>
                        <a:cubicBezTo>
                          <a:pt x="980" y="84"/>
                          <a:pt x="995" y="72"/>
                          <a:pt x="1021" y="72"/>
                        </a:cubicBezTo>
                        <a:cubicBezTo>
                          <a:pt x="1047" y="72"/>
                          <a:pt x="1122" y="102"/>
                          <a:pt x="1111" y="95"/>
                        </a:cubicBezTo>
                        <a:cubicBezTo>
                          <a:pt x="1100" y="88"/>
                          <a:pt x="994" y="31"/>
                          <a:pt x="953" y="27"/>
                        </a:cubicBezTo>
                        <a:cubicBezTo>
                          <a:pt x="912" y="23"/>
                          <a:pt x="911" y="61"/>
                          <a:pt x="862" y="72"/>
                        </a:cubicBezTo>
                        <a:cubicBezTo>
                          <a:pt x="813" y="83"/>
                          <a:pt x="730" y="91"/>
                          <a:pt x="658" y="95"/>
                        </a:cubicBezTo>
                        <a:cubicBezTo>
                          <a:pt x="586" y="99"/>
                          <a:pt x="507" y="106"/>
                          <a:pt x="431" y="95"/>
                        </a:cubicBezTo>
                        <a:cubicBezTo>
                          <a:pt x="355" y="84"/>
                          <a:pt x="249" y="42"/>
                          <a:pt x="204" y="27"/>
                        </a:cubicBezTo>
                        <a:cubicBezTo>
                          <a:pt x="159" y="12"/>
                          <a:pt x="193" y="0"/>
                          <a:pt x="159" y="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15" name="未知">
                    <a:extLst>
                      <a:ext uri="{FF2B5EF4-FFF2-40B4-BE49-F238E27FC236}">
                        <a16:creationId xmlns:a16="http://schemas.microsoft.com/office/drawing/2014/main" id="{64FA4B3D-0B6E-1C4A-A755-11F017E11E3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7" y="618"/>
                    <a:ext cx="412" cy="476"/>
                  </a:xfrm>
                  <a:custGeom>
                    <a:gdLst>
                      <a:gd name="T0" fmla="*/ 250 w 760"/>
                      <a:gd name="T1" fmla="*/ 4 h 839"/>
                      <a:gd name="T2" fmla="*/ 136 w 760"/>
                      <a:gd name="T3" fmla="*/ 26 h 839"/>
                      <a:gd name="T4" fmla="*/ 23 w 760"/>
                      <a:gd name="T5" fmla="*/ 162 h 839"/>
                      <a:gd name="T6" fmla="*/ 0 w 760"/>
                      <a:gd name="T7" fmla="*/ 298 h 839"/>
                      <a:gd name="T8" fmla="*/ 23 w 760"/>
                      <a:gd name="T9" fmla="*/ 366 h 839"/>
                      <a:gd name="T10" fmla="*/ 91 w 760"/>
                      <a:gd name="T11" fmla="*/ 366 h 839"/>
                      <a:gd name="T12" fmla="*/ 91 w 760"/>
                      <a:gd name="T13" fmla="*/ 707 h 839"/>
                      <a:gd name="T14" fmla="*/ 46 w 760"/>
                      <a:gd name="T15" fmla="*/ 820 h 839"/>
                      <a:gd name="T16" fmla="*/ 341 w 760"/>
                      <a:gd name="T17" fmla="*/ 820 h 839"/>
                      <a:gd name="T18" fmla="*/ 681 w 760"/>
                      <a:gd name="T19" fmla="*/ 820 h 839"/>
                      <a:gd name="T20" fmla="*/ 635 w 760"/>
                      <a:gd name="T21" fmla="*/ 752 h 839"/>
                      <a:gd name="T22" fmla="*/ 613 w 760"/>
                      <a:gd name="T23" fmla="*/ 661 h 839"/>
                      <a:gd name="T24" fmla="*/ 613 w 760"/>
                      <a:gd name="T25" fmla="*/ 366 h 839"/>
                      <a:gd name="T26" fmla="*/ 681 w 760"/>
                      <a:gd name="T27" fmla="*/ 389 h 839"/>
                      <a:gd name="T28" fmla="*/ 749 w 760"/>
                      <a:gd name="T29" fmla="*/ 389 h 839"/>
                      <a:gd name="T30" fmla="*/ 749 w 760"/>
                      <a:gd name="T31" fmla="*/ 276 h 839"/>
                      <a:gd name="T32" fmla="*/ 703 w 760"/>
                      <a:gd name="T33" fmla="*/ 140 h 839"/>
                      <a:gd name="T34" fmla="*/ 613 w 760"/>
                      <a:gd name="T35" fmla="*/ 26 h 839"/>
                      <a:gd name="T36" fmla="*/ 454 w 760"/>
                      <a:gd name="T37" fmla="*/ 4 h 839"/>
                      <a:gd name="T38" fmla="*/ 250 w 760"/>
                      <a:gd name="T39" fmla="*/ 4 h 839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w 760"/>
                      <a:gd name="T61" fmla="*/ 0 h 839"/>
                      <a:gd name="T62" fmla="*/ 760 w 760"/>
                      <a:gd name="T63" fmla="*/ 839 h 839"/>
                    </a:gdLst>
                    <a:cxnLst>
                      <a:cxn ang="T40">
                        <a:pos x="T0" y="T1"/>
                      </a:cxn>
                      <a:cxn ang="T41">
                        <a:pos x="T2" y="T3"/>
                      </a:cxn>
                      <a:cxn ang="T42">
                        <a:pos x="T4" y="T5"/>
                      </a:cxn>
                      <a:cxn ang="T43">
                        <a:pos x="T6" y="T7"/>
                      </a:cxn>
                      <a:cxn ang="T44">
                        <a:pos x="T8" y="T9"/>
                      </a:cxn>
                      <a:cxn ang="T45">
                        <a:pos x="T10" y="T11"/>
                      </a:cxn>
                      <a:cxn ang="T46">
                        <a:pos x="T12" y="T13"/>
                      </a:cxn>
                      <a:cxn ang="T47">
                        <a:pos x="T14" y="T15"/>
                      </a:cxn>
                      <a:cxn ang="T48">
                        <a:pos x="T16" y="T17"/>
                      </a:cxn>
                      <a:cxn ang="T49">
                        <a:pos x="T18" y="T19"/>
                      </a:cxn>
                      <a:cxn ang="T50">
                        <a:pos x="T20" y="T21"/>
                      </a:cxn>
                      <a:cxn ang="T51">
                        <a:pos x="T22" y="T23"/>
                      </a:cxn>
                      <a:cxn ang="T52">
                        <a:pos x="T24" y="T25"/>
                      </a:cxn>
                      <a:cxn ang="T53">
                        <a:pos x="T26" y="T27"/>
                      </a:cxn>
                      <a:cxn ang="T54">
                        <a:pos x="T28" y="T29"/>
                      </a:cxn>
                      <a:cxn ang="T55">
                        <a:pos x="T30" y="T31"/>
                      </a:cxn>
                      <a:cxn ang="T56">
                        <a:pos x="T32" y="T33"/>
                      </a:cxn>
                      <a:cxn ang="T57">
                        <a:pos x="T34" y="T35"/>
                      </a:cxn>
                      <a:cxn ang="T58">
                        <a:pos x="T36" y="T37"/>
                      </a:cxn>
                      <a:cxn ang="T59">
                        <a:pos x="T38" y="T39"/>
                      </a:cxn>
                    </a:cxnLst>
                    <a:rect l="T60" t="T61" r="T62" b="T63"/>
                    <a:pathLst>
                      <a:path w="760" h="839">
                        <a:moveTo>
                          <a:pt x="250" y="4"/>
                        </a:moveTo>
                        <a:cubicBezTo>
                          <a:pt x="197" y="8"/>
                          <a:pt x="174" y="0"/>
                          <a:pt x="136" y="26"/>
                        </a:cubicBezTo>
                        <a:cubicBezTo>
                          <a:pt x="98" y="52"/>
                          <a:pt x="46" y="117"/>
                          <a:pt x="23" y="162"/>
                        </a:cubicBezTo>
                        <a:cubicBezTo>
                          <a:pt x="0" y="207"/>
                          <a:pt x="0" y="264"/>
                          <a:pt x="0" y="298"/>
                        </a:cubicBezTo>
                        <a:cubicBezTo>
                          <a:pt x="0" y="332"/>
                          <a:pt x="8" y="355"/>
                          <a:pt x="23" y="366"/>
                        </a:cubicBezTo>
                        <a:cubicBezTo>
                          <a:pt x="38" y="377"/>
                          <a:pt x="80" y="309"/>
                          <a:pt x="91" y="366"/>
                        </a:cubicBezTo>
                        <a:cubicBezTo>
                          <a:pt x="102" y="423"/>
                          <a:pt x="98" y="631"/>
                          <a:pt x="91" y="707"/>
                        </a:cubicBezTo>
                        <a:cubicBezTo>
                          <a:pt x="84" y="783"/>
                          <a:pt x="4" y="801"/>
                          <a:pt x="46" y="820"/>
                        </a:cubicBezTo>
                        <a:cubicBezTo>
                          <a:pt x="88" y="839"/>
                          <a:pt x="235" y="820"/>
                          <a:pt x="341" y="820"/>
                        </a:cubicBezTo>
                        <a:cubicBezTo>
                          <a:pt x="447" y="820"/>
                          <a:pt x="632" y="831"/>
                          <a:pt x="681" y="820"/>
                        </a:cubicBezTo>
                        <a:cubicBezTo>
                          <a:pt x="730" y="809"/>
                          <a:pt x="646" y="779"/>
                          <a:pt x="635" y="752"/>
                        </a:cubicBezTo>
                        <a:cubicBezTo>
                          <a:pt x="624" y="725"/>
                          <a:pt x="617" y="725"/>
                          <a:pt x="613" y="661"/>
                        </a:cubicBezTo>
                        <a:cubicBezTo>
                          <a:pt x="609" y="597"/>
                          <a:pt x="602" y="411"/>
                          <a:pt x="613" y="366"/>
                        </a:cubicBezTo>
                        <a:cubicBezTo>
                          <a:pt x="624" y="321"/>
                          <a:pt x="658" y="385"/>
                          <a:pt x="681" y="389"/>
                        </a:cubicBezTo>
                        <a:cubicBezTo>
                          <a:pt x="704" y="393"/>
                          <a:pt x="738" y="408"/>
                          <a:pt x="749" y="389"/>
                        </a:cubicBezTo>
                        <a:cubicBezTo>
                          <a:pt x="760" y="370"/>
                          <a:pt x="757" y="317"/>
                          <a:pt x="749" y="276"/>
                        </a:cubicBezTo>
                        <a:cubicBezTo>
                          <a:pt x="741" y="235"/>
                          <a:pt x="726" y="182"/>
                          <a:pt x="703" y="140"/>
                        </a:cubicBezTo>
                        <a:cubicBezTo>
                          <a:pt x="680" y="98"/>
                          <a:pt x="654" y="49"/>
                          <a:pt x="613" y="26"/>
                        </a:cubicBezTo>
                        <a:cubicBezTo>
                          <a:pt x="572" y="3"/>
                          <a:pt x="514" y="4"/>
                          <a:pt x="454" y="4"/>
                        </a:cubicBezTo>
                        <a:cubicBezTo>
                          <a:pt x="394" y="4"/>
                          <a:pt x="303" y="0"/>
                          <a:pt x="250" y="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050">
                    <a:solidFill>
                      <a:srgbClr val="DDDDDD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6216" name="Group 71">
                    <a:extLst>
                      <a:ext uri="{FF2B5EF4-FFF2-40B4-BE49-F238E27FC236}">
                        <a16:creationId xmlns:a16="http://schemas.microsoft.com/office/drawing/2014/main" id="{8A1998D1-7443-EA80-A071-A4551277FD5F}"/>
                      </a:ext>
                    </a:extLst>
                  </p:cNvPr>
                  <p:cNvGrpSpPr/>
                  <p:nvPr/>
                </p:nvGrpSpPr>
                <p:grpSpPr>
                  <a:xfrm>
                    <a:off x="296" y="540"/>
                    <a:ext cx="244" cy="183"/>
                    <a:chExt cx="431" cy="322"/>
                  </a:xfrm>
                </p:grpSpPr>
                <p:sp>
                  <p:nvSpPr>
                    <p:cNvPr id="6346" name="未知">
                      <a:extLst>
                        <a:ext uri="{FF2B5EF4-FFF2-40B4-BE49-F238E27FC236}">
                          <a16:creationId xmlns:a16="http://schemas.microsoft.com/office/drawing/2014/main" id="{1FC66B23-C313-5DE6-698C-25A96E779499}"/>
                        </a:ext>
                      </a:extLst>
                    </p:cNvPr>
                    <p:cNvSpPr/>
                    <p:nvPr/>
                  </p:nvSpPr>
                  <p:spPr bwMode="auto">
                    <a:xfrm rot="3600000">
                      <a:off x="232" y="-59"/>
                      <a:ext cx="93" cy="270"/>
                    </a:xfrm>
                    <a:custGeom>
                      <a:gdLst>
                        <a:gd name="T0" fmla="*/ 49 w 117"/>
                        <a:gd name="T1" fmla="*/ 23 h 344"/>
                        <a:gd name="T2" fmla="*/ 27 w 117"/>
                        <a:gd name="T3" fmla="*/ 91 h 344"/>
                        <a:gd name="T4" fmla="*/ 4 w 117"/>
                        <a:gd name="T5" fmla="*/ 204 h 344"/>
                        <a:gd name="T6" fmla="*/ 49 w 117"/>
                        <a:gd name="T7" fmla="*/ 340 h 344"/>
                        <a:gd name="T8" fmla="*/ 117 w 117"/>
                        <a:gd name="T9" fmla="*/ 227 h 344"/>
                        <a:gd name="T10" fmla="*/ 49 w 117"/>
                        <a:gd name="T11" fmla="*/ 23 h 344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17"/>
                        <a:gd name="T19" fmla="*/ 0 h 344"/>
                        <a:gd name="T20" fmla="*/ 117 w 117"/>
                        <a:gd name="T21" fmla="*/ 344 h 344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chemeClr val="folHlink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347" name="Oval 73">
                      <a:extLst>
                        <a:ext uri="{FF2B5EF4-FFF2-40B4-BE49-F238E27FC236}">
                          <a16:creationId xmlns:a16="http://schemas.microsoft.com/office/drawing/2014/main" id="{05224DA1-1A85-E035-1089-C52ECBE6B01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57" y="-22"/>
                      <a:ext cx="91" cy="13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81934F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348" name="未知">
                      <a:extLst>
                        <a:ext uri="{FF2B5EF4-FFF2-40B4-BE49-F238E27FC236}">
                          <a16:creationId xmlns:a16="http://schemas.microsoft.com/office/drawing/2014/main" id="{F03BD110-E462-047C-E986-F1DCDD0571E2}"/>
                        </a:ext>
                      </a:extLst>
                    </p:cNvPr>
                    <p:cNvSpPr/>
                    <p:nvPr/>
                  </p:nvSpPr>
                  <p:spPr bwMode="auto">
                    <a:xfrm rot="-597037">
                      <a:off x="0" y="74"/>
                      <a:ext cx="182" cy="113"/>
                    </a:xfrm>
                    <a:custGeom>
                      <a:gdLst>
                        <a:gd name="T0" fmla="*/ 23 w 182"/>
                        <a:gd name="T1" fmla="*/ 0 h 91"/>
                        <a:gd name="T2" fmla="*/ 0 w 182"/>
                        <a:gd name="T3" fmla="*/ 46 h 91"/>
                        <a:gd name="T4" fmla="*/ 46 w 182"/>
                        <a:gd name="T5" fmla="*/ 69 h 91"/>
                        <a:gd name="T6" fmla="*/ 136 w 182"/>
                        <a:gd name="T7" fmla="*/ 91 h 91"/>
                        <a:gd name="T8" fmla="*/ 182 w 182"/>
                        <a:gd name="T9" fmla="*/ 69 h 91"/>
                        <a:gd name="T10" fmla="*/ 23 w 182"/>
                        <a:gd name="T11" fmla="*/ 0 h 91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82"/>
                        <a:gd name="T19" fmla="*/ 0 h 91"/>
                        <a:gd name="T20" fmla="*/ 182 w 182"/>
                        <a:gd name="T21" fmla="*/ 91 h 91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82" h="91">
                          <a:moveTo>
                            <a:pt x="23" y="0"/>
                          </a:moveTo>
                          <a:lnTo>
                            <a:pt x="0" y="46"/>
                          </a:lnTo>
                          <a:lnTo>
                            <a:pt x="46" y="69"/>
                          </a:lnTo>
                          <a:lnTo>
                            <a:pt x="136" y="91"/>
                          </a:lnTo>
                          <a:lnTo>
                            <a:pt x="182" y="69"/>
                          </a:lnTo>
                          <a:lnTo>
                            <a:pt x="23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3300"/>
                        </a:gs>
                      </a:gsLst>
                      <a:lin ang="27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349" name="未知">
                      <a:extLst>
                        <a:ext uri="{FF2B5EF4-FFF2-40B4-BE49-F238E27FC236}">
                          <a16:creationId xmlns:a16="http://schemas.microsoft.com/office/drawing/2014/main" id="{57A5791A-8C59-1CC2-8184-7CBE60285CDC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132" y="120"/>
                      <a:ext cx="95" cy="181"/>
                    </a:xfrm>
                    <a:custGeom>
                      <a:gdLst>
                        <a:gd name="T0" fmla="*/ 49 w 117"/>
                        <a:gd name="T1" fmla="*/ 23 h 344"/>
                        <a:gd name="T2" fmla="*/ 27 w 117"/>
                        <a:gd name="T3" fmla="*/ 91 h 344"/>
                        <a:gd name="T4" fmla="*/ 4 w 117"/>
                        <a:gd name="T5" fmla="*/ 204 h 344"/>
                        <a:gd name="T6" fmla="*/ 49 w 117"/>
                        <a:gd name="T7" fmla="*/ 340 h 344"/>
                        <a:gd name="T8" fmla="*/ 117 w 117"/>
                        <a:gd name="T9" fmla="*/ 227 h 344"/>
                        <a:gd name="T10" fmla="*/ 49 w 117"/>
                        <a:gd name="T11" fmla="*/ 23 h 344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17"/>
                        <a:gd name="T19" fmla="*/ 0 h 344"/>
                        <a:gd name="T20" fmla="*/ 117 w 117"/>
                        <a:gd name="T21" fmla="*/ 344 h 344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350" name="Oval 76">
                      <a:extLst>
                        <a:ext uri="{FF2B5EF4-FFF2-40B4-BE49-F238E27FC236}">
                          <a16:creationId xmlns:a16="http://schemas.microsoft.com/office/drawing/2014/main" id="{1CE1E041-94D0-C38A-A8A6-1D914F60C82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72" y="-41"/>
                      <a:ext cx="46" cy="272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2F00">
                            <a:alpha val="0"/>
                          </a:srgbClr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351" name="Oval 77">
                      <a:extLst>
                        <a:ext uri="{FF2B5EF4-FFF2-40B4-BE49-F238E27FC236}">
                          <a16:creationId xmlns:a16="http://schemas.microsoft.com/office/drawing/2014/main" id="{1FA5FD57-3E3F-033F-F5A6-C0DB9F0254D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120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352" name="Oval 78">
                      <a:extLst>
                        <a:ext uri="{FF2B5EF4-FFF2-40B4-BE49-F238E27FC236}">
                          <a16:creationId xmlns:a16="http://schemas.microsoft.com/office/drawing/2014/main" id="{E843F351-9834-9439-E407-32C3CF62A10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6" y="233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353" name="Oval 79">
                      <a:extLst>
                        <a:ext uri="{FF2B5EF4-FFF2-40B4-BE49-F238E27FC236}">
                          <a16:creationId xmlns:a16="http://schemas.microsoft.com/office/drawing/2014/main" id="{CDB6A787-C070-1CC1-C76B-FB2C4FBC327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7" y="143"/>
                      <a:ext cx="22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354" name="Oval 80">
                      <a:extLst>
                        <a:ext uri="{FF2B5EF4-FFF2-40B4-BE49-F238E27FC236}">
                          <a16:creationId xmlns:a16="http://schemas.microsoft.com/office/drawing/2014/main" id="{6662C449-773B-9BDC-2EF0-587826FA90C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49" y="120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355" name="Oval 81">
                      <a:extLst>
                        <a:ext uri="{FF2B5EF4-FFF2-40B4-BE49-F238E27FC236}">
                          <a16:creationId xmlns:a16="http://schemas.microsoft.com/office/drawing/2014/main" id="{5267C180-3302-39E5-2BB1-069257CBCC5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81" y="188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356" name="Oval 82">
                      <a:extLst>
                        <a:ext uri="{FF2B5EF4-FFF2-40B4-BE49-F238E27FC236}">
                          <a16:creationId xmlns:a16="http://schemas.microsoft.com/office/drawing/2014/main" id="{DF6637FA-281F-41F0-323C-1A3414D3D1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59" y="120"/>
                      <a:ext cx="45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85B4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357" name="Oval 83">
                      <a:extLst>
                        <a:ext uri="{FF2B5EF4-FFF2-40B4-BE49-F238E27FC236}">
                          <a16:creationId xmlns:a16="http://schemas.microsoft.com/office/drawing/2014/main" id="{E62FE214-BD77-3913-A452-3815F6162DD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111" y="207"/>
                      <a:ext cx="111" cy="8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81934F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6217" name="Oval 84">
                    <a:extLst>
                      <a:ext uri="{FF2B5EF4-FFF2-40B4-BE49-F238E27FC236}">
                        <a16:creationId xmlns:a16="http://schemas.microsoft.com/office/drawing/2014/main" id="{CD579BEF-6440-1321-D861-62F0B165564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600000">
                    <a:off x="229" y="723"/>
                    <a:ext cx="16" cy="10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C6C6C"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6218" name="Group 85">
                    <a:extLst>
                      <a:ext uri="{FF2B5EF4-FFF2-40B4-BE49-F238E27FC236}">
                        <a16:creationId xmlns:a16="http://schemas.microsoft.com/office/drawing/2014/main" id="{A7ACCFA6-FCC9-AB72-8173-64726483C93A}"/>
                      </a:ext>
                    </a:extLst>
                  </p:cNvPr>
                  <p:cNvGrpSpPr/>
                  <p:nvPr/>
                </p:nvGrpSpPr>
                <p:grpSpPr>
                  <a:xfrm>
                    <a:off x="231" y="698"/>
                    <a:ext cx="26" cy="25"/>
                    <a:chExt cx="431" cy="431"/>
                  </a:xfrm>
                </p:grpSpPr>
                <p:grpSp>
                  <p:nvGrpSpPr>
                    <p:cNvPr id="6342" name="Group 86">
                      <a:extLst>
                        <a:ext uri="{FF2B5EF4-FFF2-40B4-BE49-F238E27FC236}">
                          <a16:creationId xmlns:a16="http://schemas.microsoft.com/office/drawing/2014/main" id="{02F116CE-5507-8484-84CB-08FB94FFA101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6344" name="Oval 87">
                        <a:extLst>
                          <a:ext uri="{FF2B5EF4-FFF2-40B4-BE49-F238E27FC236}">
                            <a16:creationId xmlns:a16="http://schemas.microsoft.com/office/drawing/2014/main" id="{D643EB4D-77CC-D7D1-85FB-0AE5C8E5BB3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6345" name="Oval 88">
                        <a:extLst>
                          <a:ext uri="{FF2B5EF4-FFF2-40B4-BE49-F238E27FC236}">
                            <a16:creationId xmlns:a16="http://schemas.microsoft.com/office/drawing/2014/main" id="{4D69A3E3-FE9C-A37E-5EBF-F4C4EB31514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6343" name="Oval 89">
                      <a:extLst>
                        <a:ext uri="{FF2B5EF4-FFF2-40B4-BE49-F238E27FC236}">
                          <a16:creationId xmlns:a16="http://schemas.microsoft.com/office/drawing/2014/main" id="{6A3FBDFF-1393-6979-5BC2-45B97819C6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6219" name="Group 90">
                    <a:extLst>
                      <a:ext uri="{FF2B5EF4-FFF2-40B4-BE49-F238E27FC236}">
                        <a16:creationId xmlns:a16="http://schemas.microsoft.com/office/drawing/2014/main" id="{63B44485-163A-305F-CC05-A97E7BE82D66}"/>
                      </a:ext>
                    </a:extLst>
                  </p:cNvPr>
                  <p:cNvGrpSpPr/>
                  <p:nvPr/>
                </p:nvGrpSpPr>
                <p:grpSpPr>
                  <a:xfrm>
                    <a:off x="334" y="839"/>
                    <a:ext cx="27" cy="26"/>
                    <a:chExt cx="431" cy="431"/>
                  </a:xfrm>
                </p:grpSpPr>
                <p:grpSp>
                  <p:nvGrpSpPr>
                    <p:cNvPr id="6338" name="Group 91">
                      <a:extLst>
                        <a:ext uri="{FF2B5EF4-FFF2-40B4-BE49-F238E27FC236}">
                          <a16:creationId xmlns:a16="http://schemas.microsoft.com/office/drawing/2014/main" id="{72AC6F86-CB12-CED3-5A93-43AA506EF27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6340" name="Oval 92">
                        <a:extLst>
                          <a:ext uri="{FF2B5EF4-FFF2-40B4-BE49-F238E27FC236}">
                            <a16:creationId xmlns:a16="http://schemas.microsoft.com/office/drawing/2014/main" id="{6A7EA333-8458-5148-BB87-F7D66631A55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6341" name="Oval 93">
                        <a:extLst>
                          <a:ext uri="{FF2B5EF4-FFF2-40B4-BE49-F238E27FC236}">
                            <a16:creationId xmlns:a16="http://schemas.microsoft.com/office/drawing/2014/main" id="{1FAA5094-FCBB-B96D-434D-D107BAD0130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6339" name="Oval 94">
                      <a:extLst>
                        <a:ext uri="{FF2B5EF4-FFF2-40B4-BE49-F238E27FC236}">
                          <a16:creationId xmlns:a16="http://schemas.microsoft.com/office/drawing/2014/main" id="{BAF7653D-1A20-3F39-B5EE-62967B21BE5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6220" name="Group 95">
                    <a:extLst>
                      <a:ext uri="{FF2B5EF4-FFF2-40B4-BE49-F238E27FC236}">
                        <a16:creationId xmlns:a16="http://schemas.microsoft.com/office/drawing/2014/main" id="{07B2F089-9706-132A-8195-E322E7A3FC50}"/>
                      </a:ext>
                    </a:extLst>
                  </p:cNvPr>
                  <p:cNvGrpSpPr/>
                  <p:nvPr/>
                </p:nvGrpSpPr>
                <p:grpSpPr>
                  <a:xfrm>
                    <a:off x="270" y="916"/>
                    <a:ext cx="26" cy="26"/>
                    <a:chExt cx="431" cy="431"/>
                  </a:xfrm>
                </p:grpSpPr>
                <p:grpSp>
                  <p:nvGrpSpPr>
                    <p:cNvPr id="6334" name="Group 96">
                      <a:extLst>
                        <a:ext uri="{FF2B5EF4-FFF2-40B4-BE49-F238E27FC236}">
                          <a16:creationId xmlns:a16="http://schemas.microsoft.com/office/drawing/2014/main" id="{D43B0025-40FB-1DFC-374E-FD54F21F46F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6336" name="Oval 97">
                        <a:extLst>
                          <a:ext uri="{FF2B5EF4-FFF2-40B4-BE49-F238E27FC236}">
                            <a16:creationId xmlns:a16="http://schemas.microsoft.com/office/drawing/2014/main" id="{1D771AFD-24AD-F67E-958C-28F0866F5B6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6337" name="Oval 98">
                        <a:extLst>
                          <a:ext uri="{FF2B5EF4-FFF2-40B4-BE49-F238E27FC236}">
                            <a16:creationId xmlns:a16="http://schemas.microsoft.com/office/drawing/2014/main" id="{8CEF130E-629F-A738-055D-0ABD727D1E8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6335" name="Oval 99">
                      <a:extLst>
                        <a:ext uri="{FF2B5EF4-FFF2-40B4-BE49-F238E27FC236}">
                          <a16:creationId xmlns:a16="http://schemas.microsoft.com/office/drawing/2014/main" id="{D3E8C931-2A68-EFB6-AAC0-EE775119A2C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6221" name="Group 100">
                    <a:extLst>
                      <a:ext uri="{FF2B5EF4-FFF2-40B4-BE49-F238E27FC236}">
                        <a16:creationId xmlns:a16="http://schemas.microsoft.com/office/drawing/2014/main" id="{A91F4D54-91E5-6E0E-2F40-9DDAE99F11F8}"/>
                      </a:ext>
                    </a:extLst>
                  </p:cNvPr>
                  <p:cNvGrpSpPr/>
                  <p:nvPr/>
                </p:nvGrpSpPr>
                <p:grpSpPr>
                  <a:xfrm>
                    <a:off x="437" y="813"/>
                    <a:ext cx="26" cy="26"/>
                    <a:chExt cx="431" cy="431"/>
                  </a:xfrm>
                </p:grpSpPr>
                <p:grpSp>
                  <p:nvGrpSpPr>
                    <p:cNvPr id="6330" name="Group 101">
                      <a:extLst>
                        <a:ext uri="{FF2B5EF4-FFF2-40B4-BE49-F238E27FC236}">
                          <a16:creationId xmlns:a16="http://schemas.microsoft.com/office/drawing/2014/main" id="{9ECF25A3-845F-9289-9CB4-0172237F385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6332" name="Oval 102">
                        <a:extLst>
                          <a:ext uri="{FF2B5EF4-FFF2-40B4-BE49-F238E27FC236}">
                            <a16:creationId xmlns:a16="http://schemas.microsoft.com/office/drawing/2014/main" id="{0EAA87E8-B069-0493-D539-6382ECC5697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6333" name="Oval 103">
                        <a:extLst>
                          <a:ext uri="{FF2B5EF4-FFF2-40B4-BE49-F238E27FC236}">
                            <a16:creationId xmlns:a16="http://schemas.microsoft.com/office/drawing/2014/main" id="{E2873CCF-BABD-DAA2-DCF4-AFF28C5E130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6331" name="Oval 104">
                      <a:extLst>
                        <a:ext uri="{FF2B5EF4-FFF2-40B4-BE49-F238E27FC236}">
                          <a16:creationId xmlns:a16="http://schemas.microsoft.com/office/drawing/2014/main" id="{D994207C-F775-C742-AFE7-D5D4BC52C60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6222" name="Group 105">
                    <a:extLst>
                      <a:ext uri="{FF2B5EF4-FFF2-40B4-BE49-F238E27FC236}">
                        <a16:creationId xmlns:a16="http://schemas.microsoft.com/office/drawing/2014/main" id="{0413CBCB-A3BA-6FDA-46AA-B71AE2A09343}"/>
                      </a:ext>
                    </a:extLst>
                  </p:cNvPr>
                  <p:cNvGrpSpPr/>
                  <p:nvPr/>
                </p:nvGrpSpPr>
                <p:grpSpPr>
                  <a:xfrm>
                    <a:off x="334" y="698"/>
                    <a:ext cx="27" cy="25"/>
                    <a:chExt cx="431" cy="431"/>
                  </a:xfrm>
                </p:grpSpPr>
                <p:grpSp>
                  <p:nvGrpSpPr>
                    <p:cNvPr id="6326" name="Group 106">
                      <a:extLst>
                        <a:ext uri="{FF2B5EF4-FFF2-40B4-BE49-F238E27FC236}">
                          <a16:creationId xmlns:a16="http://schemas.microsoft.com/office/drawing/2014/main" id="{9541E965-9663-FBA0-EED2-005D4E5C406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6328" name="Oval 107">
                        <a:extLst>
                          <a:ext uri="{FF2B5EF4-FFF2-40B4-BE49-F238E27FC236}">
                            <a16:creationId xmlns:a16="http://schemas.microsoft.com/office/drawing/2014/main" id="{3FFB1248-860E-6F41-66E1-A723609A213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6329" name="Oval 108">
                        <a:extLst>
                          <a:ext uri="{FF2B5EF4-FFF2-40B4-BE49-F238E27FC236}">
                            <a16:creationId xmlns:a16="http://schemas.microsoft.com/office/drawing/2014/main" id="{FAE6B212-6E51-93F2-260F-15A48383228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6327" name="Oval 109">
                      <a:extLst>
                        <a:ext uri="{FF2B5EF4-FFF2-40B4-BE49-F238E27FC236}">
                          <a16:creationId xmlns:a16="http://schemas.microsoft.com/office/drawing/2014/main" id="{DA39595F-A61D-AFA4-7DCA-2A53D993C4E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6223" name="Group 110">
                    <a:extLst>
                      <a:ext uri="{FF2B5EF4-FFF2-40B4-BE49-F238E27FC236}">
                        <a16:creationId xmlns:a16="http://schemas.microsoft.com/office/drawing/2014/main" id="{C0E0B0A9-1313-39EA-1CFE-F186AE52F900}"/>
                      </a:ext>
                    </a:extLst>
                  </p:cNvPr>
                  <p:cNvGrpSpPr/>
                  <p:nvPr/>
                </p:nvGrpSpPr>
                <p:grpSpPr>
                  <a:xfrm>
                    <a:off x="540" y="736"/>
                    <a:ext cx="26" cy="26"/>
                    <a:chExt cx="431" cy="431"/>
                  </a:xfrm>
                </p:grpSpPr>
                <p:grpSp>
                  <p:nvGrpSpPr>
                    <p:cNvPr id="6322" name="Group 111">
                      <a:extLst>
                        <a:ext uri="{FF2B5EF4-FFF2-40B4-BE49-F238E27FC236}">
                          <a16:creationId xmlns:a16="http://schemas.microsoft.com/office/drawing/2014/main" id="{FA26585D-F574-240E-E6F6-5F0A8110369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6324" name="Oval 112">
                        <a:extLst>
                          <a:ext uri="{FF2B5EF4-FFF2-40B4-BE49-F238E27FC236}">
                            <a16:creationId xmlns:a16="http://schemas.microsoft.com/office/drawing/2014/main" id="{915A5BD7-C46B-5C3C-75BD-B7328F731C0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6325" name="Oval 113">
                        <a:extLst>
                          <a:ext uri="{FF2B5EF4-FFF2-40B4-BE49-F238E27FC236}">
                            <a16:creationId xmlns:a16="http://schemas.microsoft.com/office/drawing/2014/main" id="{98405BE4-199D-02E6-CBC4-F42DCAD2690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6323" name="Oval 114">
                      <a:extLst>
                        <a:ext uri="{FF2B5EF4-FFF2-40B4-BE49-F238E27FC236}">
                          <a16:creationId xmlns:a16="http://schemas.microsoft.com/office/drawing/2014/main" id="{05407044-90D8-FCCC-6135-1A6007D9586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6224" name="Group 115">
                    <a:extLst>
                      <a:ext uri="{FF2B5EF4-FFF2-40B4-BE49-F238E27FC236}">
                        <a16:creationId xmlns:a16="http://schemas.microsoft.com/office/drawing/2014/main" id="{1AFDC0E4-A215-0141-EF31-7F6FA7585F65}"/>
                      </a:ext>
                    </a:extLst>
                  </p:cNvPr>
                  <p:cNvGrpSpPr/>
                  <p:nvPr/>
                </p:nvGrpSpPr>
                <p:grpSpPr>
                  <a:xfrm>
                    <a:off x="412" y="968"/>
                    <a:ext cx="25" cy="25"/>
                    <a:chExt cx="431" cy="431"/>
                  </a:xfrm>
                </p:grpSpPr>
                <p:grpSp>
                  <p:nvGrpSpPr>
                    <p:cNvPr id="6318" name="Group 116">
                      <a:extLst>
                        <a:ext uri="{FF2B5EF4-FFF2-40B4-BE49-F238E27FC236}">
                          <a16:creationId xmlns:a16="http://schemas.microsoft.com/office/drawing/2014/main" id="{C37F616B-1614-3CA2-88C7-25F1EBAFBFD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6320" name="Oval 117">
                        <a:extLst>
                          <a:ext uri="{FF2B5EF4-FFF2-40B4-BE49-F238E27FC236}">
                            <a16:creationId xmlns:a16="http://schemas.microsoft.com/office/drawing/2014/main" id="{8EF5440A-96C7-A86F-9D97-54226FA51E1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6321" name="Oval 118">
                        <a:extLst>
                          <a:ext uri="{FF2B5EF4-FFF2-40B4-BE49-F238E27FC236}">
                            <a16:creationId xmlns:a16="http://schemas.microsoft.com/office/drawing/2014/main" id="{D4345577-182C-5675-B177-EAD6DF99D0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6319" name="Oval 119">
                      <a:extLst>
                        <a:ext uri="{FF2B5EF4-FFF2-40B4-BE49-F238E27FC236}">
                          <a16:creationId xmlns:a16="http://schemas.microsoft.com/office/drawing/2014/main" id="{05808B06-2BC6-3512-05B7-153631249C3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6225" name="Group 120">
                    <a:extLst>
                      <a:ext uri="{FF2B5EF4-FFF2-40B4-BE49-F238E27FC236}">
                        <a16:creationId xmlns:a16="http://schemas.microsoft.com/office/drawing/2014/main" id="{792723ED-F3C2-128D-CC9B-B90D17576B19}"/>
                      </a:ext>
                    </a:extLst>
                  </p:cNvPr>
                  <p:cNvGrpSpPr/>
                  <p:nvPr/>
                </p:nvGrpSpPr>
                <p:grpSpPr>
                  <a:xfrm>
                    <a:off x="231" y="1019"/>
                    <a:ext cx="26" cy="26"/>
                    <a:chExt cx="431" cy="431"/>
                  </a:xfrm>
                </p:grpSpPr>
                <p:grpSp>
                  <p:nvGrpSpPr>
                    <p:cNvPr id="6314" name="Group 121">
                      <a:extLst>
                        <a:ext uri="{FF2B5EF4-FFF2-40B4-BE49-F238E27FC236}">
                          <a16:creationId xmlns:a16="http://schemas.microsoft.com/office/drawing/2014/main" id="{2F788C89-8286-1E67-0357-C492E716518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6316" name="Oval 122">
                        <a:extLst>
                          <a:ext uri="{FF2B5EF4-FFF2-40B4-BE49-F238E27FC236}">
                            <a16:creationId xmlns:a16="http://schemas.microsoft.com/office/drawing/2014/main" id="{7E30F2E0-C6CA-065D-17B1-F8DFC47A518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6317" name="Oval 123">
                        <a:extLst>
                          <a:ext uri="{FF2B5EF4-FFF2-40B4-BE49-F238E27FC236}">
                            <a16:creationId xmlns:a16="http://schemas.microsoft.com/office/drawing/2014/main" id="{0C189C72-2DEB-D116-7DCA-ACFE1CF0BE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6315" name="Oval 124">
                      <a:extLst>
                        <a:ext uri="{FF2B5EF4-FFF2-40B4-BE49-F238E27FC236}">
                          <a16:creationId xmlns:a16="http://schemas.microsoft.com/office/drawing/2014/main" id="{76951BAB-348A-887C-E26A-247BD2B381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6226" name="Group 125">
                    <a:extLst>
                      <a:ext uri="{FF2B5EF4-FFF2-40B4-BE49-F238E27FC236}">
                        <a16:creationId xmlns:a16="http://schemas.microsoft.com/office/drawing/2014/main" id="{66CCA612-5331-E313-37D6-9B5B17A55C82}"/>
                      </a:ext>
                    </a:extLst>
                  </p:cNvPr>
                  <p:cNvGrpSpPr/>
                  <p:nvPr/>
                </p:nvGrpSpPr>
                <p:grpSpPr>
                  <a:xfrm>
                    <a:off x="450" y="621"/>
                    <a:ext cx="26" cy="25"/>
                    <a:chExt cx="431" cy="431"/>
                  </a:xfrm>
                </p:grpSpPr>
                <p:grpSp>
                  <p:nvGrpSpPr>
                    <p:cNvPr id="6310" name="Group 126">
                      <a:extLst>
                        <a:ext uri="{FF2B5EF4-FFF2-40B4-BE49-F238E27FC236}">
                          <a16:creationId xmlns:a16="http://schemas.microsoft.com/office/drawing/2014/main" id="{80659E63-DBE3-AC63-4C7B-6E5F8AF59D9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6312" name="Oval 127">
                        <a:extLst>
                          <a:ext uri="{FF2B5EF4-FFF2-40B4-BE49-F238E27FC236}">
                            <a16:creationId xmlns:a16="http://schemas.microsoft.com/office/drawing/2014/main" id="{D449BF00-8AF6-E312-4DB7-284A3CDF3D4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6313" name="Oval 128">
                        <a:extLst>
                          <a:ext uri="{FF2B5EF4-FFF2-40B4-BE49-F238E27FC236}">
                            <a16:creationId xmlns:a16="http://schemas.microsoft.com/office/drawing/2014/main" id="{3BE0E137-27D4-23ED-119A-49F6BEB51DC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6311" name="Oval 129">
                      <a:extLst>
                        <a:ext uri="{FF2B5EF4-FFF2-40B4-BE49-F238E27FC236}">
                          <a16:creationId xmlns:a16="http://schemas.microsoft.com/office/drawing/2014/main" id="{467A155B-B8BC-0A90-E866-1039158A1B0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6227" name="Group 130">
                    <a:extLst>
                      <a:ext uri="{FF2B5EF4-FFF2-40B4-BE49-F238E27FC236}">
                        <a16:creationId xmlns:a16="http://schemas.microsoft.com/office/drawing/2014/main" id="{65644192-65C3-CA15-9B16-C5D8D5C20F8D}"/>
                      </a:ext>
                    </a:extLst>
                  </p:cNvPr>
                  <p:cNvGrpSpPr/>
                  <p:nvPr/>
                </p:nvGrpSpPr>
                <p:grpSpPr>
                  <a:xfrm>
                    <a:off x="514" y="775"/>
                    <a:ext cx="26" cy="26"/>
                    <a:chExt cx="431" cy="431"/>
                  </a:xfrm>
                </p:grpSpPr>
                <p:grpSp>
                  <p:nvGrpSpPr>
                    <p:cNvPr id="6306" name="Group 131">
                      <a:extLst>
                        <a:ext uri="{FF2B5EF4-FFF2-40B4-BE49-F238E27FC236}">
                          <a16:creationId xmlns:a16="http://schemas.microsoft.com/office/drawing/2014/main" id="{5FA2FD7C-6D70-A837-E68B-C2CAFB1213B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6308" name="Oval 132">
                        <a:extLst>
                          <a:ext uri="{FF2B5EF4-FFF2-40B4-BE49-F238E27FC236}">
                            <a16:creationId xmlns:a16="http://schemas.microsoft.com/office/drawing/2014/main" id="{2C510D8D-3B7A-477A-010F-E06C4E949B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6309" name="Oval 133">
                        <a:extLst>
                          <a:ext uri="{FF2B5EF4-FFF2-40B4-BE49-F238E27FC236}">
                            <a16:creationId xmlns:a16="http://schemas.microsoft.com/office/drawing/2014/main" id="{6C3DC7F7-275B-ED12-4343-9EC6F857FBB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6307" name="Oval 134">
                      <a:extLst>
                        <a:ext uri="{FF2B5EF4-FFF2-40B4-BE49-F238E27FC236}">
                          <a16:creationId xmlns:a16="http://schemas.microsoft.com/office/drawing/2014/main" id="{9A97D1A4-E4EE-16E5-3827-AA90F30C31C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6228" name="Oval 135">
                    <a:extLst>
                      <a:ext uri="{FF2B5EF4-FFF2-40B4-BE49-F238E27FC236}">
                        <a16:creationId xmlns:a16="http://schemas.microsoft.com/office/drawing/2014/main" id="{3B44E099-4822-8796-33B7-9370733A5AD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9" y="813"/>
                    <a:ext cx="143" cy="270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6229" name="Group 136">
                    <a:extLst>
                      <a:ext uri="{FF2B5EF4-FFF2-40B4-BE49-F238E27FC236}">
                        <a16:creationId xmlns:a16="http://schemas.microsoft.com/office/drawing/2014/main" id="{8F0540CC-BE4E-7B3D-6321-C6D7B06DC7A7}"/>
                      </a:ext>
                    </a:extLst>
                  </p:cNvPr>
                  <p:cNvGrpSpPr/>
                  <p:nvPr/>
                </p:nvGrpSpPr>
                <p:grpSpPr>
                  <a:xfrm>
                    <a:off x="502" y="1032"/>
                    <a:ext cx="26" cy="25"/>
                    <a:chExt cx="431" cy="431"/>
                  </a:xfrm>
                </p:grpSpPr>
                <p:grpSp>
                  <p:nvGrpSpPr>
                    <p:cNvPr id="6302" name="Group 137">
                      <a:extLst>
                        <a:ext uri="{FF2B5EF4-FFF2-40B4-BE49-F238E27FC236}">
                          <a16:creationId xmlns:a16="http://schemas.microsoft.com/office/drawing/2014/main" id="{E0710010-8018-0BD2-1133-9CB4725132F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6304" name="Oval 138">
                        <a:extLst>
                          <a:ext uri="{FF2B5EF4-FFF2-40B4-BE49-F238E27FC236}">
                            <a16:creationId xmlns:a16="http://schemas.microsoft.com/office/drawing/2014/main" id="{5A65F746-8308-9142-9059-919097C3420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6305" name="Oval 139">
                        <a:extLst>
                          <a:ext uri="{FF2B5EF4-FFF2-40B4-BE49-F238E27FC236}">
                            <a16:creationId xmlns:a16="http://schemas.microsoft.com/office/drawing/2014/main" id="{F66345D6-0E03-A622-73D4-92DA96992E8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6303" name="Oval 140">
                      <a:extLst>
                        <a:ext uri="{FF2B5EF4-FFF2-40B4-BE49-F238E27FC236}">
                          <a16:creationId xmlns:a16="http://schemas.microsoft.com/office/drawing/2014/main" id="{2E3AF3C9-244F-2417-CA85-DC307128464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6230" name="Oval 141">
                    <a:extLst>
                      <a:ext uri="{FF2B5EF4-FFF2-40B4-BE49-F238E27FC236}">
                        <a16:creationId xmlns:a16="http://schemas.microsoft.com/office/drawing/2014/main" id="{25F7B1DF-E266-929F-48AF-43EC5EF2E3C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1" y="826"/>
                    <a:ext cx="90" cy="2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/>
                      </a:gs>
                      <a:gs pos="100000">
                        <a:srgbClr val="746B66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6231" name="Group 142">
                    <a:extLst>
                      <a:ext uri="{FF2B5EF4-FFF2-40B4-BE49-F238E27FC236}">
                        <a16:creationId xmlns:a16="http://schemas.microsoft.com/office/drawing/2014/main" id="{F2AF100D-B200-B5E2-73CD-99F058AA0F60}"/>
                      </a:ext>
                    </a:extLst>
                  </p:cNvPr>
                  <p:cNvGrpSpPr/>
                  <p:nvPr/>
                </p:nvGrpSpPr>
                <p:grpSpPr>
                  <a:xfrm>
                    <a:off x="193" y="762"/>
                    <a:ext cx="25" cy="25"/>
                    <a:chExt cx="431" cy="431"/>
                  </a:xfrm>
                </p:grpSpPr>
                <p:grpSp>
                  <p:nvGrpSpPr>
                    <p:cNvPr id="6298" name="Group 143">
                      <a:extLst>
                        <a:ext uri="{FF2B5EF4-FFF2-40B4-BE49-F238E27FC236}">
                          <a16:creationId xmlns:a16="http://schemas.microsoft.com/office/drawing/2014/main" id="{3AB8DFFB-047E-AC4F-87CA-E2DDB9B8C20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6300" name="Oval 144">
                        <a:extLst>
                          <a:ext uri="{FF2B5EF4-FFF2-40B4-BE49-F238E27FC236}">
                            <a16:creationId xmlns:a16="http://schemas.microsoft.com/office/drawing/2014/main" id="{8AD96F97-45C5-BE08-A4DF-990598A31E7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6301" name="Oval 145">
                        <a:extLst>
                          <a:ext uri="{FF2B5EF4-FFF2-40B4-BE49-F238E27FC236}">
                            <a16:creationId xmlns:a16="http://schemas.microsoft.com/office/drawing/2014/main" id="{D0E00D31-09FC-9D9E-F9CA-C18A30CA5F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6299" name="Oval 146">
                      <a:extLst>
                        <a:ext uri="{FF2B5EF4-FFF2-40B4-BE49-F238E27FC236}">
                          <a16:creationId xmlns:a16="http://schemas.microsoft.com/office/drawing/2014/main" id="{311ABD1C-26B2-2987-F6D7-703E4D3C266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6232" name="Oval 147">
                    <a:extLst>
                      <a:ext uri="{FF2B5EF4-FFF2-40B4-BE49-F238E27FC236}">
                        <a16:creationId xmlns:a16="http://schemas.microsoft.com/office/drawing/2014/main" id="{08B8A294-1F1B-E9CB-3C45-E2E0EBE41A8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02" y="829"/>
                    <a:ext cx="90" cy="24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3E9E5"/>
                      </a:gs>
                      <a:gs pos="100000">
                        <a:srgbClr val="706C6A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33" name="未知">
                    <a:extLst>
                      <a:ext uri="{FF2B5EF4-FFF2-40B4-BE49-F238E27FC236}">
                        <a16:creationId xmlns:a16="http://schemas.microsoft.com/office/drawing/2014/main" id="{A21FBB13-1CE5-D6E2-F657-4AFA02A94CE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7" y="827"/>
                    <a:ext cx="52" cy="745"/>
                  </a:xfrm>
                  <a:custGeom>
                    <a:gdLst>
                      <a:gd name="T0" fmla="*/ 0 w 114"/>
                      <a:gd name="T1" fmla="*/ 0 h 1429"/>
                      <a:gd name="T2" fmla="*/ 23 w 114"/>
                      <a:gd name="T3" fmla="*/ 159 h 1429"/>
                      <a:gd name="T4" fmla="*/ 23 w 114"/>
                      <a:gd name="T5" fmla="*/ 703 h 1429"/>
                      <a:gd name="T6" fmla="*/ 0 w 114"/>
                      <a:gd name="T7" fmla="*/ 1225 h 1429"/>
                      <a:gd name="T8" fmla="*/ 0 w 114"/>
                      <a:gd name="T9" fmla="*/ 1429 h 1429"/>
                      <a:gd name="T10" fmla="*/ 68 w 114"/>
                      <a:gd name="T11" fmla="*/ 1429 h 1429"/>
                      <a:gd name="T12" fmla="*/ 91 w 114"/>
                      <a:gd name="T13" fmla="*/ 885 h 1429"/>
                      <a:gd name="T14" fmla="*/ 114 w 114"/>
                      <a:gd name="T15" fmla="*/ 590 h 1429"/>
                      <a:gd name="T16" fmla="*/ 114 w 114"/>
                      <a:gd name="T17" fmla="*/ 159 h 1429"/>
                      <a:gd name="T18" fmla="*/ 114 w 114"/>
                      <a:gd name="T19" fmla="*/ 0 h 1429"/>
                      <a:gd name="T20" fmla="*/ 0 w 114"/>
                      <a:gd name="T21" fmla="*/ 0 h 142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14"/>
                      <a:gd name="T34" fmla="*/ 0 h 1429"/>
                      <a:gd name="T35" fmla="*/ 114 w 114"/>
                      <a:gd name="T36" fmla="*/ 1429 h 1429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F1E3"/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34" name="未知">
                    <a:extLst>
                      <a:ext uri="{FF2B5EF4-FFF2-40B4-BE49-F238E27FC236}">
                        <a16:creationId xmlns:a16="http://schemas.microsoft.com/office/drawing/2014/main" id="{2D06EE27-9030-8E2A-C4A6-DA15C7941CC1}"/>
                      </a:ext>
                    </a:extLst>
                  </p:cNvPr>
                  <p:cNvSpPr/>
                  <p:nvPr/>
                </p:nvSpPr>
                <p:spPr bwMode="auto">
                  <a:xfrm rot="-240000">
                    <a:off x="550" y="829"/>
                    <a:ext cx="51" cy="745"/>
                  </a:xfrm>
                  <a:custGeom>
                    <a:gdLst>
                      <a:gd name="T0" fmla="*/ 0 w 114"/>
                      <a:gd name="T1" fmla="*/ 0 h 1429"/>
                      <a:gd name="T2" fmla="*/ 23 w 114"/>
                      <a:gd name="T3" fmla="*/ 159 h 1429"/>
                      <a:gd name="T4" fmla="*/ 23 w 114"/>
                      <a:gd name="T5" fmla="*/ 703 h 1429"/>
                      <a:gd name="T6" fmla="*/ 0 w 114"/>
                      <a:gd name="T7" fmla="*/ 1225 h 1429"/>
                      <a:gd name="T8" fmla="*/ 0 w 114"/>
                      <a:gd name="T9" fmla="*/ 1429 h 1429"/>
                      <a:gd name="T10" fmla="*/ 68 w 114"/>
                      <a:gd name="T11" fmla="*/ 1429 h 1429"/>
                      <a:gd name="T12" fmla="*/ 91 w 114"/>
                      <a:gd name="T13" fmla="*/ 885 h 1429"/>
                      <a:gd name="T14" fmla="*/ 114 w 114"/>
                      <a:gd name="T15" fmla="*/ 590 h 1429"/>
                      <a:gd name="T16" fmla="*/ 114 w 114"/>
                      <a:gd name="T17" fmla="*/ 159 h 1429"/>
                      <a:gd name="T18" fmla="*/ 114 w 114"/>
                      <a:gd name="T19" fmla="*/ 0 h 1429"/>
                      <a:gd name="T20" fmla="*/ 0 w 114"/>
                      <a:gd name="T21" fmla="*/ 0 h 142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14"/>
                      <a:gd name="T34" fmla="*/ 0 h 1429"/>
                      <a:gd name="T35" fmla="*/ 114 w 114"/>
                      <a:gd name="T36" fmla="*/ 1429 h 1429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F1E3"/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35" name="Oval 150">
                    <a:extLst>
                      <a:ext uri="{FF2B5EF4-FFF2-40B4-BE49-F238E27FC236}">
                        <a16:creationId xmlns:a16="http://schemas.microsoft.com/office/drawing/2014/main" id="{4E695C6F-AD56-073C-91E0-C37C24658C1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1513">
                    <a:off x="102" y="1461"/>
                    <a:ext cx="408" cy="43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339966"/>
                      </a:gs>
                      <a:gs pos="100000">
                        <a:srgbClr val="1D583B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36" name="Oval 151">
                    <a:extLst>
                      <a:ext uri="{FF2B5EF4-FFF2-40B4-BE49-F238E27FC236}">
                        <a16:creationId xmlns:a16="http://schemas.microsoft.com/office/drawing/2014/main" id="{EA7D658A-D209-2C3F-7EBE-59A07193224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00000">
                    <a:off x="468" y="2160"/>
                    <a:ext cx="286" cy="28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2E8A5C"/>
                      </a:gs>
                      <a:gs pos="100000">
                        <a:srgbClr val="1B5035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37" name="Oval 152">
                    <a:extLst>
                      <a:ext uri="{FF2B5EF4-FFF2-40B4-BE49-F238E27FC236}">
                        <a16:creationId xmlns:a16="http://schemas.microsoft.com/office/drawing/2014/main" id="{168462D1-EC3F-FFBF-9FB9-85C0E4F608C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45" y="2012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38" name="Oval 153">
                    <a:extLst>
                      <a:ext uri="{FF2B5EF4-FFF2-40B4-BE49-F238E27FC236}">
                        <a16:creationId xmlns:a16="http://schemas.microsoft.com/office/drawing/2014/main" id="{1C05C608-4AD5-DEA9-7F4B-4C032E1D573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8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39" name="Oval 154">
                    <a:extLst>
                      <a:ext uri="{FF2B5EF4-FFF2-40B4-BE49-F238E27FC236}">
                        <a16:creationId xmlns:a16="http://schemas.microsoft.com/office/drawing/2014/main" id="{02F73469-4CDB-4BB9-7DF3-61EA278A3DD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632" y="2216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40" name="Oval 155">
                    <a:extLst>
                      <a:ext uri="{FF2B5EF4-FFF2-40B4-BE49-F238E27FC236}">
                        <a16:creationId xmlns:a16="http://schemas.microsoft.com/office/drawing/2014/main" id="{1A9FE98A-0543-8CE1-A6FD-69B74E4023A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2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41" name="Oval 156">
                    <a:extLst>
                      <a:ext uri="{FF2B5EF4-FFF2-40B4-BE49-F238E27FC236}">
                        <a16:creationId xmlns:a16="http://schemas.microsoft.com/office/drawing/2014/main" id="{CC5C8B0E-64C6-C14C-9DE6-86DE4BF4B8F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45" y="1135"/>
                    <a:ext cx="73" cy="7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42" name="Oval 157">
                    <a:extLst>
                      <a:ext uri="{FF2B5EF4-FFF2-40B4-BE49-F238E27FC236}">
                        <a16:creationId xmlns:a16="http://schemas.microsoft.com/office/drawing/2014/main" id="{C5BEDEBB-C673-6AC3-459B-7C43E6A9EE8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9" y="1257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43" name="Oval 158">
                    <a:extLst>
                      <a:ext uri="{FF2B5EF4-FFF2-40B4-BE49-F238E27FC236}">
                        <a16:creationId xmlns:a16="http://schemas.microsoft.com/office/drawing/2014/main" id="{BCE365B8-513A-D707-30EE-0B8CA2FEBD1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421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6244" name="Group 159">
                    <a:extLst>
                      <a:ext uri="{FF2B5EF4-FFF2-40B4-BE49-F238E27FC236}">
                        <a16:creationId xmlns:a16="http://schemas.microsoft.com/office/drawing/2014/main" id="{02C9D8DE-4B20-0C28-9E29-603B3E31E50F}"/>
                      </a:ext>
                    </a:extLst>
                  </p:cNvPr>
                  <p:cNvGrpSpPr/>
                  <p:nvPr/>
                </p:nvGrpSpPr>
                <p:grpSpPr>
                  <a:xfrm>
                    <a:off x="143" y="801"/>
                    <a:ext cx="116" cy="51"/>
                    <a:chExt cx="181" cy="91"/>
                  </a:xfrm>
                </p:grpSpPr>
                <p:sp>
                  <p:nvSpPr>
                    <p:cNvPr id="6296" name="Oval 160">
                      <a:extLst>
                        <a:ext uri="{FF2B5EF4-FFF2-40B4-BE49-F238E27FC236}">
                          <a16:creationId xmlns:a16="http://schemas.microsoft.com/office/drawing/2014/main" id="{9D2FA216-27B6-8D32-1A9B-93B9E476D1E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5" y="22"/>
                      <a:ext cx="91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2F00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97" name="Oval 161">
                      <a:extLst>
                        <a:ext uri="{FF2B5EF4-FFF2-40B4-BE49-F238E27FC236}">
                          <a16:creationId xmlns:a16="http://schemas.microsoft.com/office/drawing/2014/main" id="{1143FDD9-70D0-4B93-7D40-1AC91C65E8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181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2F00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6245" name="Oval 162">
                    <a:extLst>
                      <a:ext uri="{FF2B5EF4-FFF2-40B4-BE49-F238E27FC236}">
                        <a16:creationId xmlns:a16="http://schemas.microsoft.com/office/drawing/2014/main" id="{A38A43DB-28B2-3CF0-12BE-F566201349F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18" y="808"/>
                    <a:ext cx="65" cy="2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2F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46" name="Oval 163">
                    <a:extLst>
                      <a:ext uri="{FF2B5EF4-FFF2-40B4-BE49-F238E27FC236}">
                        <a16:creationId xmlns:a16="http://schemas.microsoft.com/office/drawing/2014/main" id="{9A04AB08-055D-5A59-6D6C-4DBDBA07B84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97" y="801"/>
                    <a:ext cx="95" cy="4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2F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47" name="Oval 164">
                    <a:extLst>
                      <a:ext uri="{FF2B5EF4-FFF2-40B4-BE49-F238E27FC236}">
                        <a16:creationId xmlns:a16="http://schemas.microsoft.com/office/drawing/2014/main" id="{6D18CD8C-1F91-C545-04FE-224B6B679F6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0000">
                    <a:off x="489" y="713"/>
                    <a:ext cx="13" cy="11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C6C6C"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48" name="AutoShape 165">
                    <a:extLst>
                      <a:ext uri="{FF2B5EF4-FFF2-40B4-BE49-F238E27FC236}">
                        <a16:creationId xmlns:a16="http://schemas.microsoft.com/office/drawing/2014/main" id="{1E28EB73-192F-F859-5766-468F396D78B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3" y="1624"/>
                    <a:ext cx="388" cy="4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A50021"/>
                      </a:gs>
                      <a:gs pos="100000">
                        <a:srgbClr val="4C000F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5286" name="Oval 166">
                    <a:extLst>
                      <a:ext uri="{FF2B5EF4-FFF2-40B4-BE49-F238E27FC236}">
                        <a16:creationId xmlns:a16="http://schemas.microsoft.com/office/drawing/2014/main" id="{805FF2D3-AB1C-A5D5-7A3B-7A96876C2D7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615"/>
                    <a:ext cx="348" cy="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5287" name="Oval 167">
                    <a:extLst>
                      <a:ext uri="{FF2B5EF4-FFF2-40B4-BE49-F238E27FC236}">
                        <a16:creationId xmlns:a16="http://schemas.microsoft.com/office/drawing/2014/main" id="{5C9825AB-05AF-1FDD-99B7-43F1264A419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3" y="1605"/>
                    <a:ext cx="348" cy="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6251" name="AutoShape 168">
                    <a:extLst>
                      <a:ext uri="{FF2B5EF4-FFF2-40B4-BE49-F238E27FC236}">
                        <a16:creationId xmlns:a16="http://schemas.microsoft.com/office/drawing/2014/main" id="{A36975E5-4898-D303-81CB-02458841188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" y="1727"/>
                    <a:ext cx="713" cy="59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0D0000"/>
                      </a:gs>
                      <a:gs pos="50000">
                        <a:srgbClr val="CC0000"/>
                      </a:gs>
                      <a:gs pos="100000">
                        <a:srgbClr val="0D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5289" name="Oval 169">
                    <a:extLst>
                      <a:ext uri="{FF2B5EF4-FFF2-40B4-BE49-F238E27FC236}">
                        <a16:creationId xmlns:a16="http://schemas.microsoft.com/office/drawing/2014/main" id="{943E69E1-EE4B-A46F-03A8-E8F4FE05A25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739755">
                    <a:off x="551" y="1727"/>
                    <a:ext cx="203" cy="9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>
                          <a:alpha val="59999"/>
                        </a:schemeClr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6253" name="AutoShape 170">
                    <a:extLst>
                      <a:ext uri="{FF2B5EF4-FFF2-40B4-BE49-F238E27FC236}">
                        <a16:creationId xmlns:a16="http://schemas.microsoft.com/office/drawing/2014/main" id="{68E696E7-EE70-9725-3486-8E1D5E02839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" y="1767"/>
                    <a:ext cx="652" cy="531"/>
                  </a:xfrm>
                  <a:prstGeom prst="roundRect">
                    <a:avLst>
                      <a:gd name="adj" fmla="val 11463"/>
                    </a:avLst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B00000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54" name="未知">
                    <a:extLst>
                      <a:ext uri="{FF2B5EF4-FFF2-40B4-BE49-F238E27FC236}">
                        <a16:creationId xmlns:a16="http://schemas.microsoft.com/office/drawing/2014/main" id="{80D3F851-8244-2156-7D8C-7B40441BBCF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43" y="1645"/>
                    <a:ext cx="47" cy="82"/>
                  </a:xfrm>
                  <a:custGeom>
                    <a:gdLst>
                      <a:gd name="T0" fmla="*/ 52 w 52"/>
                      <a:gd name="T1" fmla="*/ 0 h 91"/>
                      <a:gd name="T2" fmla="*/ 7 w 52"/>
                      <a:gd name="T3" fmla="*/ 23 h 91"/>
                      <a:gd name="T4" fmla="*/ 7 w 52"/>
                      <a:gd name="T5" fmla="*/ 91 h 91"/>
                      <a:gd name="T6" fmla="*/ 0 60000 65536"/>
                      <a:gd name="T7" fmla="*/ 0 60000 65536"/>
                      <a:gd name="T8" fmla="*/ 0 60000 65536"/>
                      <a:gd name="T9" fmla="*/ 0 w 52"/>
                      <a:gd name="T10" fmla="*/ 0 h 91"/>
                      <a:gd name="T11" fmla="*/ 52 w 52"/>
                      <a:gd name="T12" fmla="*/ 91 h 91"/>
                    </a:gdLst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T9" t="T10" r="T11" b="T12"/>
                    <a:pathLst>
                      <a:path w="52" h="91">
                        <a:moveTo>
                          <a:pt x="52" y="0"/>
                        </a:moveTo>
                        <a:cubicBezTo>
                          <a:pt x="33" y="4"/>
                          <a:pt x="14" y="8"/>
                          <a:pt x="7" y="23"/>
                        </a:cubicBezTo>
                        <a:cubicBezTo>
                          <a:pt x="0" y="38"/>
                          <a:pt x="14" y="80"/>
                          <a:pt x="7" y="91"/>
                        </a:cubicBezTo>
                      </a:path>
                    </a:pathLst>
                  </a:custGeom>
                  <a:noFill/>
                  <a:ln w="69850">
                    <a:solidFill>
                      <a:srgbClr val="A50021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5292" name="Oval 172">
                    <a:extLst>
                      <a:ext uri="{FF2B5EF4-FFF2-40B4-BE49-F238E27FC236}">
                        <a16:creationId xmlns:a16="http://schemas.microsoft.com/office/drawing/2014/main" id="{DBD4569B-1CC1-DB2D-310D-08694985510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2" y="1605"/>
                    <a:ext cx="124" cy="1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6256" name="Group 173">
                    <a:extLst>
                      <a:ext uri="{FF2B5EF4-FFF2-40B4-BE49-F238E27FC236}">
                        <a16:creationId xmlns:a16="http://schemas.microsoft.com/office/drawing/2014/main" id="{40ED559A-F3DC-94EB-F6AD-F1BD5E8B0A28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592" y="1645"/>
                    <a:ext cx="60" cy="143"/>
                    <a:chExt cx="115" cy="159"/>
                  </a:xfrm>
                </p:grpSpPr>
                <p:sp>
                  <p:nvSpPr>
                    <p:cNvPr id="6294" name="未知">
                      <a:extLst>
                        <a:ext uri="{FF2B5EF4-FFF2-40B4-BE49-F238E27FC236}">
                          <a16:creationId xmlns:a16="http://schemas.microsoft.com/office/drawing/2014/main" id="{4C939F2A-0EE1-27F2-F8BE-B00FAC43C12D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46" y="0"/>
                      <a:ext cx="52" cy="91"/>
                    </a:xfrm>
                    <a:custGeom>
                      <a:gdLst>
                        <a:gd name="T0" fmla="*/ 52 w 52"/>
                        <a:gd name="T1" fmla="*/ 0 h 91"/>
                        <a:gd name="T2" fmla="*/ 7 w 52"/>
                        <a:gd name="T3" fmla="*/ 23 h 91"/>
                        <a:gd name="T4" fmla="*/ 7 w 52"/>
                        <a:gd name="T5" fmla="*/ 91 h 91"/>
                        <a:gd name="T6" fmla="*/ 0 60000 65536"/>
                        <a:gd name="T7" fmla="*/ 0 60000 65536"/>
                        <a:gd name="T8" fmla="*/ 0 60000 65536"/>
                        <a:gd name="T9" fmla="*/ 0 w 52"/>
                        <a:gd name="T10" fmla="*/ 0 h 91"/>
                        <a:gd name="T11" fmla="*/ 52 w 52"/>
                        <a:gd name="T12" fmla="*/ 91 h 91"/>
                      </a:gdLst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52" h="91">
                          <a:moveTo>
                            <a:pt x="52" y="0"/>
                          </a:moveTo>
                          <a:cubicBezTo>
                            <a:pt x="33" y="4"/>
                            <a:pt x="14" y="8"/>
                            <a:pt x="7" y="23"/>
                          </a:cubicBezTo>
                          <a:cubicBezTo>
                            <a:pt x="0" y="38"/>
                            <a:pt x="14" y="80"/>
                            <a:pt x="7" y="91"/>
                          </a:cubicBezTo>
                        </a:path>
                      </a:pathLst>
                    </a:custGeom>
                    <a:noFill/>
                    <a:ln w="69850">
                      <a:solidFill>
                        <a:srgbClr val="A50021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5295" name="Oval 175">
                      <a:extLst>
                        <a:ext uri="{FF2B5EF4-FFF2-40B4-BE49-F238E27FC236}">
                          <a16:creationId xmlns:a16="http://schemas.microsoft.com/office/drawing/2014/main" id="{1821CFBF-EA0C-DF9F-87D2-278FA5AAE2A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" y="22"/>
                      <a:ext cx="112" cy="13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tx1"/>
                        </a:gs>
                        <a:gs pos="100000">
                          <a:schemeClr val="tx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6257" name="Group 176">
                    <a:extLst>
                      <a:ext uri="{FF2B5EF4-FFF2-40B4-BE49-F238E27FC236}">
                        <a16:creationId xmlns:a16="http://schemas.microsoft.com/office/drawing/2014/main" id="{8B314714-B858-5EE9-EC39-0DCBC41BAC53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530" y="1522"/>
                    <a:ext cx="82" cy="163"/>
                    <a:chExt cx="90" cy="181"/>
                  </a:xfrm>
                </p:grpSpPr>
                <p:sp>
                  <p:nvSpPr>
                    <p:cNvPr id="6281" name="未知">
                      <a:extLst>
                        <a:ext uri="{FF2B5EF4-FFF2-40B4-BE49-F238E27FC236}">
                          <a16:creationId xmlns:a16="http://schemas.microsoft.com/office/drawing/2014/main" id="{101D1278-269E-3AF4-D5F5-FF322494073A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0" y="0"/>
                      <a:ext cx="66" cy="181"/>
                    </a:xfrm>
                    <a:custGeom>
                      <a:gdLst>
                        <a:gd name="T0" fmla="*/ 34 w 220"/>
                        <a:gd name="T1" fmla="*/ 23 h 374"/>
                        <a:gd name="T2" fmla="*/ 11 w 220"/>
                        <a:gd name="T3" fmla="*/ 159 h 374"/>
                        <a:gd name="T4" fmla="*/ 34 w 220"/>
                        <a:gd name="T5" fmla="*/ 340 h 374"/>
                        <a:gd name="T6" fmla="*/ 79 w 220"/>
                        <a:gd name="T7" fmla="*/ 363 h 374"/>
                        <a:gd name="T8" fmla="*/ 148 w 220"/>
                        <a:gd name="T9" fmla="*/ 363 h 374"/>
                        <a:gd name="T10" fmla="*/ 193 w 220"/>
                        <a:gd name="T11" fmla="*/ 340 h 374"/>
                        <a:gd name="T12" fmla="*/ 216 w 220"/>
                        <a:gd name="T13" fmla="*/ 318 h 374"/>
                        <a:gd name="T14" fmla="*/ 216 w 220"/>
                        <a:gd name="T15" fmla="*/ 295 h 374"/>
                        <a:gd name="T16" fmla="*/ 193 w 220"/>
                        <a:gd name="T17" fmla="*/ 272 h 374"/>
                        <a:gd name="T18" fmla="*/ 170 w 220"/>
                        <a:gd name="T19" fmla="*/ 204 h 374"/>
                        <a:gd name="T20" fmla="*/ 170 w 220"/>
                        <a:gd name="T21" fmla="*/ 136 h 374"/>
                        <a:gd name="T22" fmla="*/ 125 w 220"/>
                        <a:gd name="T23" fmla="*/ 45 h 374"/>
                        <a:gd name="T24" fmla="*/ 102 w 220"/>
                        <a:gd name="T25" fmla="*/ 23 h 374"/>
                        <a:gd name="T26" fmla="*/ 11 w 220"/>
                        <a:gd name="T27" fmla="*/ 23 h 374"/>
                        <a:gd name="T28" fmla="*/ 34 w 220"/>
                        <a:gd name="T29" fmla="*/ 23 h 374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w 220"/>
                        <a:gd name="T46" fmla="*/ 0 h 374"/>
                        <a:gd name="T47" fmla="*/ 220 w 220"/>
                        <a:gd name="T48" fmla="*/ 374 h 374"/>
                      </a:gdLst>
                      <a:cxnLst>
                        <a:cxn ang="T30">
                          <a:pos x="T0" y="T1"/>
                        </a:cxn>
                        <a:cxn ang="T31">
                          <a:pos x="T2" y="T3"/>
                        </a:cxn>
                        <a:cxn ang="T32">
                          <a:pos x="T4" y="T5"/>
                        </a:cxn>
                        <a:cxn ang="T33">
                          <a:pos x="T6" y="T7"/>
                        </a:cxn>
                        <a:cxn ang="T34">
                          <a:pos x="T8" y="T9"/>
                        </a:cxn>
                        <a:cxn ang="T35">
                          <a:pos x="T10" y="T11"/>
                        </a:cxn>
                        <a:cxn ang="T36">
                          <a:pos x="T12" y="T13"/>
                        </a:cxn>
                        <a:cxn ang="T37">
                          <a:pos x="T14" y="T15"/>
                        </a:cxn>
                        <a:cxn ang="T38">
                          <a:pos x="T16" y="T17"/>
                        </a:cxn>
                        <a:cxn ang="T39">
                          <a:pos x="T18" y="T19"/>
                        </a:cxn>
                        <a:cxn ang="T40">
                          <a:pos x="T20" y="T21"/>
                        </a:cxn>
                        <a:cxn ang="T41">
                          <a:pos x="T22" y="T23"/>
                        </a:cxn>
                        <a:cxn ang="T42">
                          <a:pos x="T24" y="T25"/>
                        </a:cxn>
                        <a:cxn ang="T43">
                          <a:pos x="T26" y="T27"/>
                        </a:cxn>
                        <a:cxn ang="T44">
                          <a:pos x="T28" y="T29"/>
                        </a:cxn>
                      </a:cxnLst>
                      <a:rect l="T45" t="T46" r="T47" b="T48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82" name="Oval 178">
                      <a:extLst>
                        <a:ext uri="{FF2B5EF4-FFF2-40B4-BE49-F238E27FC236}">
                          <a16:creationId xmlns:a16="http://schemas.microsoft.com/office/drawing/2014/main" id="{18DD3826-CE91-6672-F166-307E10A0068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19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83" name="Oval 179">
                      <a:extLst>
                        <a:ext uri="{FF2B5EF4-FFF2-40B4-BE49-F238E27FC236}">
                          <a16:creationId xmlns:a16="http://schemas.microsoft.com/office/drawing/2014/main" id="{91A8CA99-0974-1F0C-9696-C30EAC669D2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32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84" name="Oval 180">
                      <a:extLst>
                        <a:ext uri="{FF2B5EF4-FFF2-40B4-BE49-F238E27FC236}">
                          <a16:creationId xmlns:a16="http://schemas.microsoft.com/office/drawing/2014/main" id="{E1E51D60-FB26-AB76-F51E-46308AA2939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44" y="128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85" name="Oval 181">
                      <a:extLst>
                        <a:ext uri="{FF2B5EF4-FFF2-40B4-BE49-F238E27FC236}">
                          <a16:creationId xmlns:a16="http://schemas.microsoft.com/office/drawing/2014/main" id="{8B1E0881-BACA-3383-21F7-5C6732D6CAD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86" name="Oval 182">
                      <a:extLst>
                        <a:ext uri="{FF2B5EF4-FFF2-40B4-BE49-F238E27FC236}">
                          <a16:creationId xmlns:a16="http://schemas.microsoft.com/office/drawing/2014/main" id="{82949F55-B5DD-74FF-1D21-7C28B98403D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5303" name="Oval 183">
                      <a:extLst>
                        <a:ext uri="{FF2B5EF4-FFF2-40B4-BE49-F238E27FC236}">
                          <a16:creationId xmlns:a16="http://schemas.microsoft.com/office/drawing/2014/main" id="{D89FFB8D-5DA1-977C-08FF-2509619C467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0" y="114"/>
                      <a:ext cx="56" cy="4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6288" name="未知">
                      <a:extLst>
                        <a:ext uri="{FF2B5EF4-FFF2-40B4-BE49-F238E27FC236}">
                          <a16:creationId xmlns:a16="http://schemas.microsoft.com/office/drawing/2014/main" id="{7D79AC68-6CA8-36FC-4E45-80DCA08BF0C9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9"/>
                      <a:ext cx="61" cy="111"/>
                    </a:xfrm>
                    <a:custGeom>
                      <a:gdLst>
                        <a:gd name="T0" fmla="*/ 11 w 222"/>
                        <a:gd name="T1" fmla="*/ 30 h 336"/>
                        <a:gd name="T2" fmla="*/ 34 w 222"/>
                        <a:gd name="T3" fmla="*/ 75 h 336"/>
                        <a:gd name="T4" fmla="*/ 79 w 222"/>
                        <a:gd name="T5" fmla="*/ 211 h 336"/>
                        <a:gd name="T6" fmla="*/ 102 w 222"/>
                        <a:gd name="T7" fmla="*/ 256 h 336"/>
                        <a:gd name="T8" fmla="*/ 147 w 222"/>
                        <a:gd name="T9" fmla="*/ 325 h 336"/>
                        <a:gd name="T10" fmla="*/ 215 w 222"/>
                        <a:gd name="T11" fmla="*/ 325 h 336"/>
                        <a:gd name="T12" fmla="*/ 192 w 222"/>
                        <a:gd name="T13" fmla="*/ 302 h 336"/>
                        <a:gd name="T14" fmla="*/ 170 w 222"/>
                        <a:gd name="T15" fmla="*/ 302 h 336"/>
                        <a:gd name="T16" fmla="*/ 147 w 222"/>
                        <a:gd name="T17" fmla="*/ 256 h 336"/>
                        <a:gd name="T18" fmla="*/ 102 w 222"/>
                        <a:gd name="T19" fmla="*/ 166 h 336"/>
                        <a:gd name="T20" fmla="*/ 79 w 222"/>
                        <a:gd name="T21" fmla="*/ 75 h 336"/>
                        <a:gd name="T22" fmla="*/ 11 w 222"/>
                        <a:gd name="T23" fmla="*/ 7 h 336"/>
                        <a:gd name="T24" fmla="*/ 11 w 222"/>
                        <a:gd name="T25" fmla="*/ 30 h 3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w 222"/>
                        <a:gd name="T40" fmla="*/ 0 h 336"/>
                        <a:gd name="T41" fmla="*/ 222 w 222"/>
                        <a:gd name="T42" fmla="*/ 336 h 336"/>
                      </a:gdLst>
                      <a:cxnLst>
                        <a:cxn ang="T26">
                          <a:pos x="T0" y="T1"/>
                        </a:cxn>
                        <a:cxn ang="T27">
                          <a:pos x="T2" y="T3"/>
                        </a:cxn>
                        <a:cxn ang="T28">
                          <a:pos x="T4" y="T5"/>
                        </a:cxn>
                        <a:cxn ang="T29">
                          <a:pos x="T6" y="T7"/>
                        </a:cxn>
                        <a:cxn ang="T30">
                          <a:pos x="T8" y="T9"/>
                        </a:cxn>
                        <a:cxn ang="T31">
                          <a:pos x="T10" y="T11"/>
                        </a:cxn>
                        <a:cxn ang="T32">
                          <a:pos x="T12" y="T13"/>
                        </a:cxn>
                        <a:cxn ang="T33">
                          <a:pos x="T14" y="T15"/>
                        </a:cxn>
                        <a:cxn ang="T34">
                          <a:pos x="T16" y="T17"/>
                        </a:cxn>
                        <a:cxn ang="T35">
                          <a:pos x="T18" y="T19"/>
                        </a:cxn>
                        <a:cxn ang="T36">
                          <a:pos x="T20" y="T21"/>
                        </a:cxn>
                        <a:cxn ang="T37">
                          <a:pos x="T22" y="T23"/>
                        </a:cxn>
                        <a:cxn ang="T38">
                          <a:pos x="T24" y="T25"/>
                        </a:cxn>
                      </a:cxnLst>
                      <a:rect l="T39" t="T40" r="T41" b="T42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89" name="Oval 185">
                      <a:extLst>
                        <a:ext uri="{FF2B5EF4-FFF2-40B4-BE49-F238E27FC236}">
                          <a16:creationId xmlns:a16="http://schemas.microsoft.com/office/drawing/2014/main" id="{97F854BF-6ED6-A4C2-FE8C-9F02B8228FA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44" y="4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D9B4">
                            <a:alpha val="3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90" name="Oval 186">
                      <a:extLst>
                        <a:ext uri="{FF2B5EF4-FFF2-40B4-BE49-F238E27FC236}">
                          <a16:creationId xmlns:a16="http://schemas.microsoft.com/office/drawing/2014/main" id="{640BAA4F-4C3A-0449-8E6D-C54F83C134B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91" name="Oval 187">
                      <a:extLst>
                        <a:ext uri="{FF2B5EF4-FFF2-40B4-BE49-F238E27FC236}">
                          <a16:creationId xmlns:a16="http://schemas.microsoft.com/office/drawing/2014/main" id="{43640DDB-8351-7AA8-3AAA-852E91A8DD2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32" y="165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92" name="Oval 188">
                      <a:extLst>
                        <a:ext uri="{FF2B5EF4-FFF2-40B4-BE49-F238E27FC236}">
                          <a16:creationId xmlns:a16="http://schemas.microsoft.com/office/drawing/2014/main" id="{5C127E74-5097-70EF-4513-44CF8E6A1BD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93" name="Oval 189">
                      <a:extLst>
                        <a:ext uri="{FF2B5EF4-FFF2-40B4-BE49-F238E27FC236}">
                          <a16:creationId xmlns:a16="http://schemas.microsoft.com/office/drawing/2014/main" id="{926BAFD5-595B-3092-12DB-5A31509681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6258" name="Group 190">
                    <a:extLst>
                      <a:ext uri="{FF2B5EF4-FFF2-40B4-BE49-F238E27FC236}">
                        <a16:creationId xmlns:a16="http://schemas.microsoft.com/office/drawing/2014/main" id="{2F1490B7-D455-DF18-BFEC-0AC897A3242B}"/>
                      </a:ext>
                    </a:extLst>
                  </p:cNvPr>
                  <p:cNvGrpSpPr/>
                  <p:nvPr/>
                </p:nvGrpSpPr>
                <p:grpSpPr>
                  <a:xfrm>
                    <a:off x="163" y="1522"/>
                    <a:ext cx="81" cy="163"/>
                    <a:chExt cx="90" cy="181"/>
                  </a:xfrm>
                </p:grpSpPr>
                <p:sp>
                  <p:nvSpPr>
                    <p:cNvPr id="6268" name="未知">
                      <a:extLst>
                        <a:ext uri="{FF2B5EF4-FFF2-40B4-BE49-F238E27FC236}">
                          <a16:creationId xmlns:a16="http://schemas.microsoft.com/office/drawing/2014/main" id="{40CE9AE5-4F77-192D-EA75-CB3E54AEFC7E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0" y="0"/>
                      <a:ext cx="66" cy="181"/>
                    </a:xfrm>
                    <a:custGeom>
                      <a:gdLst>
                        <a:gd name="T0" fmla="*/ 34 w 220"/>
                        <a:gd name="T1" fmla="*/ 23 h 374"/>
                        <a:gd name="T2" fmla="*/ 11 w 220"/>
                        <a:gd name="T3" fmla="*/ 159 h 374"/>
                        <a:gd name="T4" fmla="*/ 34 w 220"/>
                        <a:gd name="T5" fmla="*/ 340 h 374"/>
                        <a:gd name="T6" fmla="*/ 79 w 220"/>
                        <a:gd name="T7" fmla="*/ 363 h 374"/>
                        <a:gd name="T8" fmla="*/ 148 w 220"/>
                        <a:gd name="T9" fmla="*/ 363 h 374"/>
                        <a:gd name="T10" fmla="*/ 193 w 220"/>
                        <a:gd name="T11" fmla="*/ 340 h 374"/>
                        <a:gd name="T12" fmla="*/ 216 w 220"/>
                        <a:gd name="T13" fmla="*/ 318 h 374"/>
                        <a:gd name="T14" fmla="*/ 216 w 220"/>
                        <a:gd name="T15" fmla="*/ 295 h 374"/>
                        <a:gd name="T16" fmla="*/ 193 w 220"/>
                        <a:gd name="T17" fmla="*/ 272 h 374"/>
                        <a:gd name="T18" fmla="*/ 170 w 220"/>
                        <a:gd name="T19" fmla="*/ 204 h 374"/>
                        <a:gd name="T20" fmla="*/ 170 w 220"/>
                        <a:gd name="T21" fmla="*/ 136 h 374"/>
                        <a:gd name="T22" fmla="*/ 125 w 220"/>
                        <a:gd name="T23" fmla="*/ 45 h 374"/>
                        <a:gd name="T24" fmla="*/ 102 w 220"/>
                        <a:gd name="T25" fmla="*/ 23 h 374"/>
                        <a:gd name="T26" fmla="*/ 11 w 220"/>
                        <a:gd name="T27" fmla="*/ 23 h 374"/>
                        <a:gd name="T28" fmla="*/ 34 w 220"/>
                        <a:gd name="T29" fmla="*/ 23 h 374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w 220"/>
                        <a:gd name="T46" fmla="*/ 0 h 374"/>
                        <a:gd name="T47" fmla="*/ 220 w 220"/>
                        <a:gd name="T48" fmla="*/ 374 h 374"/>
                      </a:gdLst>
                      <a:cxnLst>
                        <a:cxn ang="T30">
                          <a:pos x="T0" y="T1"/>
                        </a:cxn>
                        <a:cxn ang="T31">
                          <a:pos x="T2" y="T3"/>
                        </a:cxn>
                        <a:cxn ang="T32">
                          <a:pos x="T4" y="T5"/>
                        </a:cxn>
                        <a:cxn ang="T33">
                          <a:pos x="T6" y="T7"/>
                        </a:cxn>
                        <a:cxn ang="T34">
                          <a:pos x="T8" y="T9"/>
                        </a:cxn>
                        <a:cxn ang="T35">
                          <a:pos x="T10" y="T11"/>
                        </a:cxn>
                        <a:cxn ang="T36">
                          <a:pos x="T12" y="T13"/>
                        </a:cxn>
                        <a:cxn ang="T37">
                          <a:pos x="T14" y="T15"/>
                        </a:cxn>
                        <a:cxn ang="T38">
                          <a:pos x="T16" y="T17"/>
                        </a:cxn>
                        <a:cxn ang="T39">
                          <a:pos x="T18" y="T19"/>
                        </a:cxn>
                        <a:cxn ang="T40">
                          <a:pos x="T20" y="T21"/>
                        </a:cxn>
                        <a:cxn ang="T41">
                          <a:pos x="T22" y="T23"/>
                        </a:cxn>
                        <a:cxn ang="T42">
                          <a:pos x="T24" y="T25"/>
                        </a:cxn>
                        <a:cxn ang="T43">
                          <a:pos x="T26" y="T27"/>
                        </a:cxn>
                        <a:cxn ang="T44">
                          <a:pos x="T28" y="T29"/>
                        </a:cxn>
                      </a:cxnLst>
                      <a:rect l="T45" t="T46" r="T47" b="T48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69" name="Oval 192">
                      <a:extLst>
                        <a:ext uri="{FF2B5EF4-FFF2-40B4-BE49-F238E27FC236}">
                          <a16:creationId xmlns:a16="http://schemas.microsoft.com/office/drawing/2014/main" id="{5304DB11-445F-F6D1-692F-12E76AD8B52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19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70" name="Oval 193">
                      <a:extLst>
                        <a:ext uri="{FF2B5EF4-FFF2-40B4-BE49-F238E27FC236}">
                          <a16:creationId xmlns:a16="http://schemas.microsoft.com/office/drawing/2014/main" id="{695DF941-54A7-7539-4FD5-4D5C3AE3B22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32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71" name="Oval 194">
                      <a:extLst>
                        <a:ext uri="{FF2B5EF4-FFF2-40B4-BE49-F238E27FC236}">
                          <a16:creationId xmlns:a16="http://schemas.microsoft.com/office/drawing/2014/main" id="{79DD4DCB-5293-9A1A-88D7-A0AC8E30FF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44" y="128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72" name="Oval 195">
                      <a:extLst>
                        <a:ext uri="{FF2B5EF4-FFF2-40B4-BE49-F238E27FC236}">
                          <a16:creationId xmlns:a16="http://schemas.microsoft.com/office/drawing/2014/main" id="{7470945A-406C-3BC5-D94F-1A9F6449CA3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73" name="Oval 196">
                      <a:extLst>
                        <a:ext uri="{FF2B5EF4-FFF2-40B4-BE49-F238E27FC236}">
                          <a16:creationId xmlns:a16="http://schemas.microsoft.com/office/drawing/2014/main" id="{EFB23670-B762-7F66-C8B7-A7F874A907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5317" name="Oval 197">
                      <a:extLst>
                        <a:ext uri="{FF2B5EF4-FFF2-40B4-BE49-F238E27FC236}">
                          <a16:creationId xmlns:a16="http://schemas.microsoft.com/office/drawing/2014/main" id="{E592045B-4161-773F-A3BC-85D7888DFD6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0" y="114"/>
                      <a:ext cx="57" cy="4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6275" name="未知">
                      <a:extLst>
                        <a:ext uri="{FF2B5EF4-FFF2-40B4-BE49-F238E27FC236}">
                          <a16:creationId xmlns:a16="http://schemas.microsoft.com/office/drawing/2014/main" id="{E188043E-F54D-0CC1-7D24-9D6EC3682617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9"/>
                      <a:ext cx="61" cy="111"/>
                    </a:xfrm>
                    <a:custGeom>
                      <a:gdLst>
                        <a:gd name="T0" fmla="*/ 11 w 222"/>
                        <a:gd name="T1" fmla="*/ 30 h 336"/>
                        <a:gd name="T2" fmla="*/ 34 w 222"/>
                        <a:gd name="T3" fmla="*/ 75 h 336"/>
                        <a:gd name="T4" fmla="*/ 79 w 222"/>
                        <a:gd name="T5" fmla="*/ 211 h 336"/>
                        <a:gd name="T6" fmla="*/ 102 w 222"/>
                        <a:gd name="T7" fmla="*/ 256 h 336"/>
                        <a:gd name="T8" fmla="*/ 147 w 222"/>
                        <a:gd name="T9" fmla="*/ 325 h 336"/>
                        <a:gd name="T10" fmla="*/ 215 w 222"/>
                        <a:gd name="T11" fmla="*/ 325 h 336"/>
                        <a:gd name="T12" fmla="*/ 192 w 222"/>
                        <a:gd name="T13" fmla="*/ 302 h 336"/>
                        <a:gd name="T14" fmla="*/ 170 w 222"/>
                        <a:gd name="T15" fmla="*/ 302 h 336"/>
                        <a:gd name="T16" fmla="*/ 147 w 222"/>
                        <a:gd name="T17" fmla="*/ 256 h 336"/>
                        <a:gd name="T18" fmla="*/ 102 w 222"/>
                        <a:gd name="T19" fmla="*/ 166 h 336"/>
                        <a:gd name="T20" fmla="*/ 79 w 222"/>
                        <a:gd name="T21" fmla="*/ 75 h 336"/>
                        <a:gd name="T22" fmla="*/ 11 w 222"/>
                        <a:gd name="T23" fmla="*/ 7 h 336"/>
                        <a:gd name="T24" fmla="*/ 11 w 222"/>
                        <a:gd name="T25" fmla="*/ 30 h 3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w 222"/>
                        <a:gd name="T40" fmla="*/ 0 h 336"/>
                        <a:gd name="T41" fmla="*/ 222 w 222"/>
                        <a:gd name="T42" fmla="*/ 336 h 336"/>
                      </a:gdLst>
                      <a:cxnLst>
                        <a:cxn ang="T26">
                          <a:pos x="T0" y="T1"/>
                        </a:cxn>
                        <a:cxn ang="T27">
                          <a:pos x="T2" y="T3"/>
                        </a:cxn>
                        <a:cxn ang="T28">
                          <a:pos x="T4" y="T5"/>
                        </a:cxn>
                        <a:cxn ang="T29">
                          <a:pos x="T6" y="T7"/>
                        </a:cxn>
                        <a:cxn ang="T30">
                          <a:pos x="T8" y="T9"/>
                        </a:cxn>
                        <a:cxn ang="T31">
                          <a:pos x="T10" y="T11"/>
                        </a:cxn>
                        <a:cxn ang="T32">
                          <a:pos x="T12" y="T13"/>
                        </a:cxn>
                        <a:cxn ang="T33">
                          <a:pos x="T14" y="T15"/>
                        </a:cxn>
                        <a:cxn ang="T34">
                          <a:pos x="T16" y="T17"/>
                        </a:cxn>
                        <a:cxn ang="T35">
                          <a:pos x="T18" y="T19"/>
                        </a:cxn>
                        <a:cxn ang="T36">
                          <a:pos x="T20" y="T21"/>
                        </a:cxn>
                        <a:cxn ang="T37">
                          <a:pos x="T22" y="T23"/>
                        </a:cxn>
                        <a:cxn ang="T38">
                          <a:pos x="T24" y="T25"/>
                        </a:cxn>
                      </a:cxnLst>
                      <a:rect l="T39" t="T40" r="T41" b="T42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76" name="Oval 199">
                      <a:extLst>
                        <a:ext uri="{FF2B5EF4-FFF2-40B4-BE49-F238E27FC236}">
                          <a16:creationId xmlns:a16="http://schemas.microsoft.com/office/drawing/2014/main" id="{23792AFC-8B3A-830F-C4BB-B4AF6C0A2A4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44" y="4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D9B4">
                            <a:alpha val="3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77" name="Oval 200">
                      <a:extLst>
                        <a:ext uri="{FF2B5EF4-FFF2-40B4-BE49-F238E27FC236}">
                          <a16:creationId xmlns:a16="http://schemas.microsoft.com/office/drawing/2014/main" id="{120261F2-A62A-9DE2-9260-E1BC369AE65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78" name="Oval 201">
                      <a:extLst>
                        <a:ext uri="{FF2B5EF4-FFF2-40B4-BE49-F238E27FC236}">
                          <a16:creationId xmlns:a16="http://schemas.microsoft.com/office/drawing/2014/main" id="{6338AA8C-3F2F-8468-3AE8-A1D49E53D74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32" y="165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79" name="Oval 202">
                      <a:extLst>
                        <a:ext uri="{FF2B5EF4-FFF2-40B4-BE49-F238E27FC236}">
                          <a16:creationId xmlns:a16="http://schemas.microsoft.com/office/drawing/2014/main" id="{15AB2624-B777-CE9E-D5E3-A0146C8F88A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280" name="Oval 203">
                      <a:extLst>
                        <a:ext uri="{FF2B5EF4-FFF2-40B4-BE49-F238E27FC236}">
                          <a16:creationId xmlns:a16="http://schemas.microsoft.com/office/drawing/2014/main" id="{00BCA41A-0E9E-3057-B801-A0AFD161CD2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5324" name="AutoShape 204">
                    <a:extLst>
                      <a:ext uri="{FF2B5EF4-FFF2-40B4-BE49-F238E27FC236}">
                        <a16:creationId xmlns:a16="http://schemas.microsoft.com/office/drawing/2014/main" id="{D28E1839-D3A7-D3EF-69A3-4F51AA34322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3" y="1930"/>
                    <a:ext cx="348" cy="28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8A001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6260" name="AutoShape 205">
                    <a:extLst>
                      <a:ext uri="{FF2B5EF4-FFF2-40B4-BE49-F238E27FC236}">
                        <a16:creationId xmlns:a16="http://schemas.microsoft.com/office/drawing/2014/main" id="{7A178A9D-C2FD-C498-18F8-5E11F54ADC1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931"/>
                    <a:ext cx="244" cy="204"/>
                  </a:xfrm>
                  <a:custGeom>
                    <a:gdLst>
                      <a:gd name="T0" fmla="*/ 123 w 21600"/>
                      <a:gd name="T1" fmla="*/ 21 h 21600"/>
                      <a:gd name="T2" fmla="*/ 33 w 21600"/>
                      <a:gd name="T3" fmla="*/ 102 h 21600"/>
                      <a:gd name="T4" fmla="*/ 123 w 21600"/>
                      <a:gd name="T5" fmla="*/ 204 h 21600"/>
                      <a:gd name="T6" fmla="*/ 211 w 21600"/>
                      <a:gd name="T7" fmla="*/ 102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46 w 21600"/>
                      <a:gd name="T13" fmla="*/ 2329 h 21600"/>
                      <a:gd name="T14" fmla="*/ 16554 w 21600"/>
                      <a:gd name="T15" fmla="*/ 1365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61" name="Oval 206">
                    <a:extLst>
                      <a:ext uri="{FF2B5EF4-FFF2-40B4-BE49-F238E27FC236}">
                        <a16:creationId xmlns:a16="http://schemas.microsoft.com/office/drawing/2014/main" id="{1863D450-6A04-DDE1-81FD-B7ABDE98F33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8" y="1665"/>
                    <a:ext cx="82" cy="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262" name="Oval 207">
                    <a:extLst>
                      <a:ext uri="{FF2B5EF4-FFF2-40B4-BE49-F238E27FC236}">
                        <a16:creationId xmlns:a16="http://schemas.microsoft.com/office/drawing/2014/main" id="{0B5FE9F6-62FD-FA9C-E07E-D3D6A4AA3A4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67" y="1461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5328" name="AutoShape 208">
                    <a:extLst>
                      <a:ext uri="{FF2B5EF4-FFF2-40B4-BE49-F238E27FC236}">
                        <a16:creationId xmlns:a16="http://schemas.microsoft.com/office/drawing/2014/main" id="{63F5318F-3C30-9A22-E93C-FF8DA68473F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42" y="1910"/>
                    <a:ext cx="306" cy="20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>
                          <a:alpha val="39999"/>
                        </a:srgb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5329" name="AutoShape 209">
                    <a:extLst>
                      <a:ext uri="{FF2B5EF4-FFF2-40B4-BE49-F238E27FC236}">
                        <a16:creationId xmlns:a16="http://schemas.microsoft.com/office/drawing/2014/main" id="{B411BE94-44A2-9707-E4EB-42C8DD9797C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2" y="1827"/>
                    <a:ext cx="61" cy="63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5330" name="AutoShape 210">
                    <a:extLst>
                      <a:ext uri="{FF2B5EF4-FFF2-40B4-BE49-F238E27FC236}">
                        <a16:creationId xmlns:a16="http://schemas.microsoft.com/office/drawing/2014/main" id="{326E0370-EA75-701F-0B03-39559593975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2" y="2155"/>
                    <a:ext cx="61" cy="6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5331" name="AutoShape 211">
                    <a:extLst>
                      <a:ext uri="{FF2B5EF4-FFF2-40B4-BE49-F238E27FC236}">
                        <a16:creationId xmlns:a16="http://schemas.microsoft.com/office/drawing/2014/main" id="{AAA10769-09DA-1C05-642F-4E3144146FD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72" y="1827"/>
                    <a:ext cx="61" cy="63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5332" name="AutoShape 212">
                    <a:extLst>
                      <a:ext uri="{FF2B5EF4-FFF2-40B4-BE49-F238E27FC236}">
                        <a16:creationId xmlns:a16="http://schemas.microsoft.com/office/drawing/2014/main" id="{C13A072F-4DFC-969A-2DA9-167A6A444BF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72" y="2155"/>
                    <a:ext cx="61" cy="6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</p:grpSp>
            <p:grpSp>
              <p:nvGrpSpPr>
                <p:cNvPr id="6181" name="Group 213">
                  <a:extLst>
                    <a:ext uri="{FF2B5EF4-FFF2-40B4-BE49-F238E27FC236}">
                      <a16:creationId xmlns:a16="http://schemas.microsoft.com/office/drawing/2014/main" id="{B11007C9-EAA0-E732-8773-B57DEB9C3817}"/>
                    </a:ext>
                  </a:extLst>
                </p:cNvPr>
                <p:cNvGrpSpPr/>
                <p:nvPr/>
              </p:nvGrpSpPr>
              <p:grpSpPr>
                <a:xfrm>
                  <a:off x="204" y="312"/>
                  <a:ext cx="317" cy="205"/>
                  <a:chExt cx="317" cy="205"/>
                </a:xfrm>
              </p:grpSpPr>
              <p:grpSp>
                <p:nvGrpSpPr>
                  <p:cNvPr id="6182" name="Group 214">
                    <a:extLst>
                      <a:ext uri="{FF2B5EF4-FFF2-40B4-BE49-F238E27FC236}">
                        <a16:creationId xmlns:a16="http://schemas.microsoft.com/office/drawing/2014/main" id="{95044392-1DA9-5AE0-CAC8-554B0C3EEB79}"/>
                      </a:ext>
                    </a:extLst>
                  </p:cNvPr>
                  <p:cNvGrpSpPr/>
                  <p:nvPr/>
                </p:nvGrpSpPr>
                <p:grpSpPr>
                  <a:xfrm>
                    <a:off x="20" y="0"/>
                    <a:ext cx="71" cy="57"/>
                    <a:chExt cx="113" cy="90"/>
                  </a:xfrm>
                </p:grpSpPr>
                <p:sp>
                  <p:nvSpPr>
                    <p:cNvPr id="6195" name="Oval 215">
                      <a:extLst>
                        <a:ext uri="{FF2B5EF4-FFF2-40B4-BE49-F238E27FC236}">
                          <a16:creationId xmlns:a16="http://schemas.microsoft.com/office/drawing/2014/main" id="{BB216A70-80AD-CFB4-E2DB-39C5B21E4C2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0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180F11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196" name="未知">
                      <a:extLst>
                        <a:ext uri="{FF2B5EF4-FFF2-40B4-BE49-F238E27FC236}">
                          <a16:creationId xmlns:a16="http://schemas.microsoft.com/office/drawing/2014/main" id="{B47A492E-5BD1-622B-147F-6C6D2A23F4F9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2"/>
                      <a:ext cx="91" cy="45"/>
                    </a:xfrm>
                    <a:custGeom>
                      <a:gdLst>
                        <a:gd name="T0" fmla="*/ 4 w 171"/>
                        <a:gd name="T1" fmla="*/ 52 h 102"/>
                        <a:gd name="T2" fmla="*/ 50 w 171"/>
                        <a:gd name="T3" fmla="*/ 7 h 102"/>
                        <a:gd name="T4" fmla="*/ 118 w 171"/>
                        <a:gd name="T5" fmla="*/ 7 h 102"/>
                        <a:gd name="T6" fmla="*/ 163 w 171"/>
                        <a:gd name="T7" fmla="*/ 52 h 102"/>
                        <a:gd name="T8" fmla="*/ 72 w 171"/>
                        <a:gd name="T9" fmla="*/ 98 h 102"/>
                        <a:gd name="T10" fmla="*/ 4 w 171"/>
                        <a:gd name="T11" fmla="*/ 52 h 10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71"/>
                        <a:gd name="T19" fmla="*/ 0 h 102"/>
                        <a:gd name="T20" fmla="*/ 171 w 171"/>
                        <a:gd name="T21" fmla="*/ 102 h 102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6183" name="Group 217">
                    <a:extLst>
                      <a:ext uri="{FF2B5EF4-FFF2-40B4-BE49-F238E27FC236}">
                        <a16:creationId xmlns:a16="http://schemas.microsoft.com/office/drawing/2014/main" id="{15309B96-D871-7909-8751-DAD6E12A6EF5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227" y="13"/>
                    <a:ext cx="70" cy="57"/>
                    <a:chExt cx="113" cy="90"/>
                  </a:xfrm>
                </p:grpSpPr>
                <p:sp>
                  <p:nvSpPr>
                    <p:cNvPr id="6193" name="Oval 218">
                      <a:extLst>
                        <a:ext uri="{FF2B5EF4-FFF2-40B4-BE49-F238E27FC236}">
                          <a16:creationId xmlns:a16="http://schemas.microsoft.com/office/drawing/2014/main" id="{80484E79-91AF-FA06-8396-47876BD530A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0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180F11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194" name="未知">
                      <a:extLst>
                        <a:ext uri="{FF2B5EF4-FFF2-40B4-BE49-F238E27FC236}">
                          <a16:creationId xmlns:a16="http://schemas.microsoft.com/office/drawing/2014/main" id="{3AD983FC-A1F4-1EAC-D507-6E5583D495DC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2"/>
                      <a:ext cx="91" cy="45"/>
                    </a:xfrm>
                    <a:custGeom>
                      <a:gdLst>
                        <a:gd name="T0" fmla="*/ 4 w 171"/>
                        <a:gd name="T1" fmla="*/ 52 h 102"/>
                        <a:gd name="T2" fmla="*/ 50 w 171"/>
                        <a:gd name="T3" fmla="*/ 7 h 102"/>
                        <a:gd name="T4" fmla="*/ 118 w 171"/>
                        <a:gd name="T5" fmla="*/ 7 h 102"/>
                        <a:gd name="T6" fmla="*/ 163 w 171"/>
                        <a:gd name="T7" fmla="*/ 52 h 102"/>
                        <a:gd name="T8" fmla="*/ 72 w 171"/>
                        <a:gd name="T9" fmla="*/ 98 h 102"/>
                        <a:gd name="T10" fmla="*/ 4 w 171"/>
                        <a:gd name="T11" fmla="*/ 52 h 10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71"/>
                        <a:gd name="T19" fmla="*/ 0 h 102"/>
                        <a:gd name="T20" fmla="*/ 171 w 171"/>
                        <a:gd name="T21" fmla="*/ 102 h 102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6184" name="Oval 220">
                    <a:extLst>
                      <a:ext uri="{FF2B5EF4-FFF2-40B4-BE49-F238E27FC236}">
                        <a16:creationId xmlns:a16="http://schemas.microsoft.com/office/drawing/2014/main" id="{61FE7FE8-A64C-8D4C-CDA2-4D548575E18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0" y="52"/>
                    <a:ext cx="89" cy="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A3262">
                          <a:alpha val="70000"/>
                        </a:srgbClr>
                      </a:gs>
                      <a:gs pos="100000">
                        <a:srgbClr val="FFDEBD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6185" name="Group 221">
                    <a:extLst>
                      <a:ext uri="{FF2B5EF4-FFF2-40B4-BE49-F238E27FC236}">
                        <a16:creationId xmlns:a16="http://schemas.microsoft.com/office/drawing/2014/main" id="{29162D8C-7BBF-C8BE-946C-9F2FC53530D4}"/>
                      </a:ext>
                    </a:extLst>
                  </p:cNvPr>
                  <p:cNvGrpSpPr/>
                  <p:nvPr/>
                </p:nvGrpSpPr>
                <p:grpSpPr>
                  <a:xfrm>
                    <a:off x="227" y="65"/>
                    <a:ext cx="90" cy="89"/>
                    <a:chExt cx="159" cy="159"/>
                  </a:xfrm>
                </p:grpSpPr>
                <p:sp>
                  <p:nvSpPr>
                    <p:cNvPr id="6191" name="Oval 222">
                      <a:extLst>
                        <a:ext uri="{FF2B5EF4-FFF2-40B4-BE49-F238E27FC236}">
                          <a16:creationId xmlns:a16="http://schemas.microsoft.com/office/drawing/2014/main" id="{41C1371D-7541-91EF-707E-96F1374E6AF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158" cy="1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A3262">
                            <a:alpha val="70000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192" name="Oval 223">
                      <a:extLst>
                        <a:ext uri="{FF2B5EF4-FFF2-40B4-BE49-F238E27FC236}">
                          <a16:creationId xmlns:a16="http://schemas.microsoft.com/office/drawing/2014/main" id="{4BF108E6-FE2E-2331-0DCE-39CFF93D35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67" y="23"/>
                      <a:ext cx="92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13B59">
                            <a:alpha val="29999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lin ang="27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6186" name="AutoShape 224">
                    <a:extLst>
                      <a:ext uri="{FF2B5EF4-FFF2-40B4-BE49-F238E27FC236}">
                        <a16:creationId xmlns:a16="http://schemas.microsoft.com/office/drawing/2014/main" id="{0E8139BB-A045-D88E-7789-C14D36B37E0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153" y="77"/>
                    <a:ext cx="14" cy="52"/>
                  </a:xfrm>
                  <a:custGeom>
                    <a:gdLst>
                      <a:gd name="T0" fmla="*/ 12 w 21600"/>
                      <a:gd name="T1" fmla="*/ 26 h 21600"/>
                      <a:gd name="T2" fmla="*/ 7 w 21600"/>
                      <a:gd name="T3" fmla="*/ 52 h 21600"/>
                      <a:gd name="T4" fmla="*/ 2 w 21600"/>
                      <a:gd name="T5" fmla="*/ 26 h 21600"/>
                      <a:gd name="T6" fmla="*/ 7 w 21600"/>
                      <a:gd name="T7" fmla="*/ 0 h 21600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4629 w 21600"/>
                      <a:gd name="T13" fmla="*/ 4569 h 21600"/>
                      <a:gd name="T14" fmla="*/ 16971 w 21600"/>
                      <a:gd name="T15" fmla="*/ 17031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EEC0B4"/>
                      </a:gs>
                      <a:gs pos="100000">
                        <a:srgbClr val="F1CDC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6187" name="Oval 225">
                    <a:extLst>
                      <a:ext uri="{FF2B5EF4-FFF2-40B4-BE49-F238E27FC236}">
                        <a16:creationId xmlns:a16="http://schemas.microsoft.com/office/drawing/2014/main" id="{C00B94F3-E2BC-4FB2-2D96-E1AEF24845F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02" y="38"/>
                    <a:ext cx="129" cy="12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>
                          <a:alpha val="59998"/>
                        </a:srgbClr>
                      </a:gs>
                      <a:gs pos="100000">
                        <a:schemeClr val="bg1">
                          <a:alpha val="2000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6188" name="Group 226">
                    <a:extLst>
                      <a:ext uri="{FF2B5EF4-FFF2-40B4-BE49-F238E27FC236}">
                        <a16:creationId xmlns:a16="http://schemas.microsoft.com/office/drawing/2014/main" id="{48269CD4-FBA7-CF2C-F559-ACCB03663D6A}"/>
                      </a:ext>
                    </a:extLst>
                  </p:cNvPr>
                  <p:cNvGrpSpPr/>
                  <p:nvPr/>
                </p:nvGrpSpPr>
                <p:grpSpPr>
                  <a:xfrm>
                    <a:off x="97" y="154"/>
                    <a:ext cx="129" cy="51"/>
                    <a:chExt cx="227" cy="91"/>
                  </a:xfrm>
                </p:grpSpPr>
                <p:sp>
                  <p:nvSpPr>
                    <p:cNvPr id="6189" name="Oval 227">
                      <a:extLst>
                        <a:ext uri="{FF2B5EF4-FFF2-40B4-BE49-F238E27FC236}">
                          <a16:creationId xmlns:a16="http://schemas.microsoft.com/office/drawing/2014/main" id="{0D4D4DA5-25F4-DC85-B196-2C228D42978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227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D1A3">
                            <a:alpha val="39998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6190" name="未知">
                      <a:extLst>
                        <a:ext uri="{FF2B5EF4-FFF2-40B4-BE49-F238E27FC236}">
                          <a16:creationId xmlns:a16="http://schemas.microsoft.com/office/drawing/2014/main" id="{335F075E-9A07-A191-2921-B21AA17F441C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82" y="46"/>
                      <a:ext cx="61" cy="4"/>
                    </a:xfrm>
                    <a:custGeom>
                      <a:gdLst>
                        <a:gd name="T0" fmla="*/ 0 w 68"/>
                        <a:gd name="T1" fmla="*/ 4 h 4"/>
                        <a:gd name="T2" fmla="*/ 68 w 68"/>
                        <a:gd name="T3" fmla="*/ 4 h 4"/>
                        <a:gd name="T4" fmla="*/ 0 60000 65536"/>
                        <a:gd name="T5" fmla="*/ 0 60000 65536"/>
                        <a:gd name="T6" fmla="*/ 0 w 68"/>
                        <a:gd name="T7" fmla="*/ 0 h 4"/>
                        <a:gd name="T8" fmla="*/ 68 w 68"/>
                        <a:gd name="T9" fmla="*/ 4 h 4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68" h="4">
                          <a:moveTo>
                            <a:pt x="0" y="4"/>
                          </a:moveTo>
                          <a:cubicBezTo>
                            <a:pt x="19" y="2"/>
                            <a:pt x="38" y="0"/>
                            <a:pt x="68" y="4"/>
                          </a:cubicBezTo>
                        </a:path>
                      </a:pathLst>
                    </a:custGeom>
                    <a:noFill/>
                    <a:ln w="15875">
                      <a:solidFill>
                        <a:srgbClr val="F6D3AC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</p:grpSp>
          </p:grpSp>
        </p:grpSp>
      </p:grpSp>
      <p:sp>
        <p:nvSpPr>
          <p:cNvPr id="6159" name="Rectangle 229">
            <a:extLst>
              <a:ext uri="{FF2B5EF4-FFF2-40B4-BE49-F238E27FC236}">
                <a16:creationId xmlns:a16="http://schemas.microsoft.com/office/drawing/2014/main" id="{2AC210C4-8FF7-0F67-A945-5209DBE857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5150" y="511175"/>
            <a:ext cx="5973763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</a:pPr>
            <a:endParaRPr lang="zh-CN" altLang="zh-CN" sz="3200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6374" name="PB2"/>
          <p:cNvSpPr/>
          <p:nvPr/>
        </p:nvSpPr>
        <p:spPr>
          <a:xfrm>
            <a:off x="0" y="6839712"/>
            <a:ext cx="83127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6375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幼儿游戏课件ppt课件全文共22页，当前为第2页。</a:t>
            </a:r>
          </a:p>
        </p:txBody>
      </p:sp>
    </p:spTree>
  </p:cSld>
  <p:clrMapOvr>
    <a:masterClrMapping/>
  </p:clrMapOvr>
  <p:transition>
    <p:blinds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70" name="Group 2">
            <a:extLst>
              <a:ext uri="{FF2B5EF4-FFF2-40B4-BE49-F238E27FC236}">
                <a16:creationId xmlns:a16="http://schemas.microsoft.com/office/drawing/2014/main" id="{C6C9B1B7-496F-FAB9-56BB-3A4C4ED2733C}"/>
              </a:ext>
            </a:extLst>
          </p:cNvPr>
          <p:cNvGrpSpPr/>
          <p:nvPr/>
        </p:nvGrpSpPr>
        <p:grpSpPr>
          <a:xfrm>
            <a:off x="1692275" y="1571625"/>
            <a:ext cx="6516688" cy="1028700"/>
            <a:chExt cx="4377" cy="1215"/>
          </a:xfrm>
        </p:grpSpPr>
        <p:grpSp>
          <p:nvGrpSpPr>
            <p:cNvPr id="7176" name="Group 3">
              <a:extLst>
                <a:ext uri="{FF2B5EF4-FFF2-40B4-BE49-F238E27FC236}">
                  <a16:creationId xmlns:a16="http://schemas.microsoft.com/office/drawing/2014/main" id="{1C3B257C-78CD-09E4-1B07-8220E0D22200}"/>
                </a:ext>
              </a:extLst>
            </p:cNvPr>
            <p:cNvGrpSpPr/>
            <p:nvPr/>
          </p:nvGrpSpPr>
          <p:grpSpPr>
            <a:xfrm>
              <a:off x="0" y="0"/>
              <a:ext cx="263" cy="1215"/>
              <a:chExt cx="263" cy="1215"/>
            </a:xfrm>
          </p:grpSpPr>
          <p:sp>
            <p:nvSpPr>
              <p:cNvPr id="7178" name="Oval 4">
                <a:extLst>
                  <a:ext uri="{FF2B5EF4-FFF2-40B4-BE49-F238E27FC236}">
                    <a16:creationId xmlns:a16="http://schemas.microsoft.com/office/drawing/2014/main" id="{E35D127B-B12D-EBAC-58C3-87D49660DE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0"/>
                <a:ext cx="263" cy="263"/>
              </a:xfrm>
              <a:prstGeom prst="ellipse">
                <a:avLst/>
              </a:prstGeom>
              <a:gradFill rotWithShape="1">
                <a:gsLst>
                  <a:gs pos="0">
                    <a:srgbClr val="33CCFF"/>
                  </a:gs>
                  <a:gs pos="100000">
                    <a:srgbClr val="185E76"/>
                  </a:gs>
                </a:gsLst>
                <a:path path="rect">
                  <a:fillToRect r="100000" b="100000"/>
                </a:path>
              </a:gradFill>
              <a:ln w="15875">
                <a:solidFill>
                  <a:srgbClr val="969696"/>
                </a:solidFill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6149" name="Oval 5">
                <a:extLst>
                  <a:ext uri="{FF2B5EF4-FFF2-40B4-BE49-F238E27FC236}">
                    <a16:creationId xmlns:a16="http://schemas.microsoft.com/office/drawing/2014/main" id="{1DFF44A4-B54F-8FD7-BE37-B712B1F75E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" y="17"/>
                <a:ext cx="247" cy="227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180" name="Oval 6">
                <a:extLst>
                  <a:ext uri="{FF2B5EF4-FFF2-40B4-BE49-F238E27FC236}">
                    <a16:creationId xmlns:a16="http://schemas.microsoft.com/office/drawing/2014/main" id="{996E496F-95C0-8CAB-E469-FCD2522099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" y="35"/>
                <a:ext cx="218" cy="1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zh-CN" b="0"/>
              </a:p>
            </p:txBody>
          </p:sp>
          <p:sp>
            <p:nvSpPr>
              <p:cNvPr id="6151" name="AutoShape 7">
                <a:extLst>
                  <a:ext uri="{FF2B5EF4-FFF2-40B4-BE49-F238E27FC236}">
                    <a16:creationId xmlns:a16="http://schemas.microsoft.com/office/drawing/2014/main" id="{85EE7602-8A98-4348-A9ED-18DE33EADA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720000">
                <a:off x="70" y="64"/>
                <a:ext cx="123" cy="122"/>
              </a:xfrm>
              <a:prstGeom prst="star5">
                <a:avLst/>
              </a:prstGeom>
              <a:gradFill rotWithShape="1">
                <a:gsLst>
                  <a:gs pos="0">
                    <a:srgbClr val="33CCFF"/>
                  </a:gs>
                  <a:gs pos="100000">
                    <a:srgbClr val="33CCFF">
                      <a:gamma/>
                      <a:shade val="86275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6152" name="Oval 8">
                <a:extLst>
                  <a:ext uri="{FF2B5EF4-FFF2-40B4-BE49-F238E27FC236}">
                    <a16:creationId xmlns:a16="http://schemas.microsoft.com/office/drawing/2014/main" id="{992E9F66-56C2-077D-3BAB-68C8030653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" y="1151"/>
                <a:ext cx="199" cy="64"/>
              </a:xfrm>
              <a:prstGeom prst="ellipse">
                <a:avLst/>
              </a:pr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57647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183" name="未知">
                <a:extLst>
                  <a:ext uri="{FF2B5EF4-FFF2-40B4-BE49-F238E27FC236}">
                    <a16:creationId xmlns:a16="http://schemas.microsoft.com/office/drawing/2014/main" id="{30E0AAB0-4E9B-4769-12D5-89ED7298AB34}"/>
                  </a:ext>
                </a:extLst>
              </p:cNvPr>
              <p:cNvSpPr/>
              <p:nvPr/>
            </p:nvSpPr>
            <p:spPr bwMode="auto">
              <a:xfrm>
                <a:off x="73" y="263"/>
                <a:ext cx="54" cy="843"/>
              </a:xfrm>
              <a:custGeom>
                <a:gdLst>
                  <a:gd name="T0" fmla="*/ 105 w 151"/>
                  <a:gd name="T1" fmla="*/ 0 h 2291"/>
                  <a:gd name="T2" fmla="*/ 60 w 151"/>
                  <a:gd name="T3" fmla="*/ 295 h 2291"/>
                  <a:gd name="T4" fmla="*/ 15 w 151"/>
                  <a:gd name="T5" fmla="*/ 930 h 2291"/>
                  <a:gd name="T6" fmla="*/ 151 w 151"/>
                  <a:gd name="T7" fmla="*/ 2291 h 2291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51"/>
                  <a:gd name="T13" fmla="*/ 0 h 2291"/>
                  <a:gd name="T14" fmla="*/ 151 w 151"/>
                  <a:gd name="T15" fmla="*/ 2291 h 2291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51" h="2291">
                    <a:moveTo>
                      <a:pt x="105" y="0"/>
                    </a:moveTo>
                    <a:cubicBezTo>
                      <a:pt x="90" y="70"/>
                      <a:pt x="75" y="140"/>
                      <a:pt x="60" y="295"/>
                    </a:cubicBezTo>
                    <a:cubicBezTo>
                      <a:pt x="45" y="450"/>
                      <a:pt x="0" y="597"/>
                      <a:pt x="15" y="930"/>
                    </a:cubicBezTo>
                    <a:cubicBezTo>
                      <a:pt x="30" y="1263"/>
                      <a:pt x="121" y="2068"/>
                      <a:pt x="151" y="2291"/>
                    </a:cubicBezTo>
                  </a:path>
                </a:pathLst>
              </a:custGeom>
              <a:noFill/>
              <a:ln w="34925">
                <a:solidFill>
                  <a:srgbClr val="4D4D4D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grpSp>
            <p:nvGrpSpPr>
              <p:cNvPr id="7184" name="Group 10">
                <a:extLst>
                  <a:ext uri="{FF2B5EF4-FFF2-40B4-BE49-F238E27FC236}">
                    <a16:creationId xmlns:a16="http://schemas.microsoft.com/office/drawing/2014/main" id="{E6CABA4A-BEEA-AEE3-367C-8FD18CEDDAEE}"/>
                  </a:ext>
                </a:extLst>
              </p:cNvPr>
              <p:cNvGrpSpPr/>
              <p:nvPr/>
            </p:nvGrpSpPr>
            <p:grpSpPr>
              <a:xfrm>
                <a:off x="91" y="1097"/>
                <a:ext cx="72" cy="82"/>
                <a:chExt cx="158" cy="181"/>
              </a:xfrm>
            </p:grpSpPr>
            <p:sp>
              <p:nvSpPr>
                <p:cNvPr id="6155" name="未知">
                  <a:extLst>
                    <a:ext uri="{FF2B5EF4-FFF2-40B4-BE49-F238E27FC236}">
                      <a16:creationId xmlns:a16="http://schemas.microsoft.com/office/drawing/2014/main" id="{68B8F044-6952-CD08-EA6B-94C8C18EBDD7}"/>
                    </a:ext>
                  </a:extLst>
                </p:cNvPr>
                <p:cNvSpPr/>
                <p:nvPr/>
              </p:nvSpPr>
              <p:spPr bwMode="auto">
                <a:xfrm>
                  <a:off x="-1" y="0"/>
                  <a:ext cx="159" cy="91"/>
                </a:xfrm>
                <a:custGeom>
                  <a:cxnLst>
                    <a:cxn ang="0">
                      <a:pos x="250" y="9"/>
                    </a:cxn>
                    <a:cxn ang="0">
                      <a:pos x="545" y="0"/>
                    </a:cxn>
                    <a:cxn ang="0">
                      <a:pos x="839" y="485"/>
                    </a:cxn>
                    <a:cxn ang="0">
                      <a:pos x="0" y="485"/>
                    </a:cxn>
                    <a:cxn ang="0">
                      <a:pos x="250" y="9"/>
                    </a:cxn>
                  </a:cxnLst>
                  <a:rect l="0" t="0" r="r" b="b"/>
                  <a:pathLst>
                    <a:path w="839" h="485">
                      <a:moveTo>
                        <a:pt x="250" y="9"/>
                      </a:moveTo>
                      <a:lnTo>
                        <a:pt x="545" y="0"/>
                      </a:lnTo>
                      <a:lnTo>
                        <a:pt x="839" y="485"/>
                      </a:lnTo>
                      <a:lnTo>
                        <a:pt x="0" y="485"/>
                      </a:lnTo>
                      <a:lnTo>
                        <a:pt x="250" y="9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chemeClr val="tx1"/>
                    </a:gs>
                    <a:gs pos="100000">
                      <a:schemeClr val="tx1">
                        <a:gamma/>
                        <a:tint val="73725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7186" name="Rectangle 12">
                  <a:extLst>
                    <a:ext uri="{FF2B5EF4-FFF2-40B4-BE49-F238E27FC236}">
                      <a16:creationId xmlns:a16="http://schemas.microsoft.com/office/drawing/2014/main" id="{BDABBA01-D0C5-CE24-FBD9-274222A6BE7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0" y="91"/>
                  <a:ext cx="158" cy="90"/>
                </a:xfrm>
                <a:prstGeom prst="rect">
                  <a:avLst/>
                </a:prstGeom>
                <a:solidFill>
                  <a:srgbClr val="29292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742950" indent="-28575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1143000" indent="-228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600200" indent="-228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2057400" indent="-228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514600" indent="-228600" algn="ctr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971800" indent="-228600" algn="ctr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429000" indent="-228600" algn="ctr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886200" indent="-228600" algn="ctr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/>
                </a:p>
              </p:txBody>
            </p:sp>
          </p:grpSp>
        </p:grpSp>
        <p:sp>
          <p:nvSpPr>
            <p:cNvPr id="7177" name="AutoShape 13">
              <a:extLst>
                <a:ext uri="{FF2B5EF4-FFF2-40B4-BE49-F238E27FC236}">
                  <a16:creationId xmlns:a16="http://schemas.microsoft.com/office/drawing/2014/main" id="{DBB2C471-82C8-50D4-DAE2-3DDD5CFF3D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" y="114"/>
              <a:ext cx="4309" cy="10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33CCFF">
                    <a:alpha val="50000"/>
                  </a:srgbClr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</p:grpSp>
      <p:sp>
        <p:nvSpPr>
          <p:cNvPr id="6158" name="Rectangle 14">
            <a:extLst>
              <a:ext uri="{FF2B5EF4-FFF2-40B4-BE49-F238E27FC236}">
                <a16:creationId xmlns:a16="http://schemas.microsoft.com/office/drawing/2014/main" id="{26FF4299-9360-BC91-9F79-30E28F9F4C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7200" y="2039938"/>
            <a:ext cx="6300788" cy="44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endParaRPr lang="zh-CN" altLang="zh-CN" b="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7172" name="Rectangle 15">
            <a:extLst>
              <a:ext uri="{FF2B5EF4-FFF2-40B4-BE49-F238E27FC236}">
                <a16:creationId xmlns:a16="http://schemas.microsoft.com/office/drawing/2014/main" id="{77389B16-AEC6-B697-7155-F65EC60149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350" y="4524375"/>
            <a:ext cx="6300788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ts val="4000"/>
              </a:lnSpc>
            </a:pPr>
            <a:endParaRPr lang="zh-CN" altLang="en-US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algn="l" eaLnBrk="1" hangingPunct="1">
              <a:lnSpc>
                <a:spcPct val="150000"/>
              </a:lnSpc>
            </a:pPr>
            <a:endParaRPr lang="zh-CN" altLang="en-US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7173" name="Rectangle 16">
            <a:extLst>
              <a:ext uri="{FF2B5EF4-FFF2-40B4-BE49-F238E27FC236}">
                <a16:creationId xmlns:a16="http://schemas.microsoft.com/office/drawing/2014/main" id="{B0F8C36F-906E-97EB-79AC-34692DF686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836738" y="728663"/>
            <a:ext cx="5973762" cy="504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sz="4000">
                <a:latin typeface="新宋体" panose="02010609030101010101" pitchFamily="49" charset="-122"/>
                <a:ea typeface="新宋体" panose="02010609030101010101" pitchFamily="49" charset="-122"/>
              </a:rPr>
              <a:t>一、幼儿游戏的含义</a:t>
            </a:r>
          </a:p>
        </p:txBody>
      </p:sp>
      <p:sp>
        <p:nvSpPr>
          <p:cNvPr id="7174" name="Text Box 17">
            <a:extLst>
              <a:ext uri="{FF2B5EF4-FFF2-40B4-BE49-F238E27FC236}">
                <a16:creationId xmlns:a16="http://schemas.microsoft.com/office/drawing/2014/main" id="{AB8A1ADE-6B08-2DF4-5148-27D530EC86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16125" y="1792288"/>
            <a:ext cx="6086475" cy="823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1.游戏是幼儿</a:t>
            </a:r>
            <a:r>
              <a:rPr lang="zh-CN" altLang="en-US" sz="2400">
                <a:solidFill>
                  <a:srgbClr val="FF33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最喜爱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的活动，是幼儿生活的</a:t>
            </a:r>
            <a:r>
              <a:rPr lang="zh-CN" altLang="en-US" sz="2400">
                <a:solidFill>
                  <a:srgbClr val="FF33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主要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内容</a:t>
            </a:r>
          </a:p>
        </p:txBody>
      </p:sp>
      <p:pic>
        <p:nvPicPr>
          <p:cNvPr id="6162" name="Picture 18">
            <a:extLst>
              <a:ext uri="{FF2B5EF4-FFF2-40B4-BE49-F238E27FC236}">
                <a16:creationId xmlns:a16="http://schemas.microsoft.com/office/drawing/2014/main" id="{2A39A691-E039-82BD-DB9D-7689F1853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87563" y="2708275"/>
            <a:ext cx="6084887" cy="311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87" name="PB3"/>
          <p:cNvSpPr/>
          <p:nvPr/>
        </p:nvSpPr>
        <p:spPr>
          <a:xfrm>
            <a:off x="0" y="6839712"/>
            <a:ext cx="124690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7188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幼儿游戏课件ppt课件全文共22页，当前为第3页。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4" name="Group 2">
            <a:extLst>
              <a:ext uri="{FF2B5EF4-FFF2-40B4-BE49-F238E27FC236}">
                <a16:creationId xmlns:a16="http://schemas.microsoft.com/office/drawing/2014/main" id="{B1C4AC9F-D1B8-967E-7DF8-C3A92B2E79F0}"/>
              </a:ext>
            </a:extLst>
          </p:cNvPr>
          <p:cNvGrpSpPr/>
          <p:nvPr/>
        </p:nvGrpSpPr>
        <p:grpSpPr>
          <a:xfrm>
            <a:off x="1476375" y="1520825"/>
            <a:ext cx="6624638" cy="1260475"/>
            <a:chExt cx="4309" cy="1215"/>
          </a:xfrm>
        </p:grpSpPr>
        <p:grpSp>
          <p:nvGrpSpPr>
            <p:cNvPr id="8205" name="Group 3">
              <a:extLst>
                <a:ext uri="{FF2B5EF4-FFF2-40B4-BE49-F238E27FC236}">
                  <a16:creationId xmlns:a16="http://schemas.microsoft.com/office/drawing/2014/main" id="{A132CD6B-73C7-098A-6322-0F1F59B0255B}"/>
                </a:ext>
              </a:extLst>
            </p:cNvPr>
            <p:cNvGrpSpPr/>
            <p:nvPr/>
          </p:nvGrpSpPr>
          <p:grpSpPr>
            <a:xfrm>
              <a:off x="4050" y="0"/>
              <a:ext cx="259" cy="1215"/>
              <a:chExt cx="259" cy="1215"/>
            </a:xfrm>
          </p:grpSpPr>
          <p:sp>
            <p:nvSpPr>
              <p:cNvPr id="8207" name="Oval 4">
                <a:extLst>
                  <a:ext uri="{FF2B5EF4-FFF2-40B4-BE49-F238E27FC236}">
                    <a16:creationId xmlns:a16="http://schemas.microsoft.com/office/drawing/2014/main" id="{8A98C0B3-C220-84B8-B9B1-372828A331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0" y="0"/>
                <a:ext cx="259" cy="263"/>
              </a:xfrm>
              <a:prstGeom prst="ellipse">
                <a:avLst/>
              </a:prstGeom>
              <a:gradFill rotWithShape="1">
                <a:gsLst>
                  <a:gs pos="0">
                    <a:srgbClr val="33CCFF"/>
                  </a:gs>
                  <a:gs pos="100000">
                    <a:srgbClr val="185E76"/>
                  </a:gs>
                </a:gsLst>
                <a:path path="rect">
                  <a:fillToRect r="100000" b="100000"/>
                </a:path>
              </a:gradFill>
              <a:ln w="15875">
                <a:solidFill>
                  <a:srgbClr val="969696"/>
                </a:solidFill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7173" name="Oval 5">
                <a:extLst>
                  <a:ext uri="{FF2B5EF4-FFF2-40B4-BE49-F238E27FC236}">
                    <a16:creationId xmlns:a16="http://schemas.microsoft.com/office/drawing/2014/main" id="{18D94B5E-0A74-B4D0-7C47-8F205B1DFF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" y="17"/>
                <a:ext cx="244" cy="226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8209" name="Oval 6">
                <a:extLst>
                  <a:ext uri="{FF2B5EF4-FFF2-40B4-BE49-F238E27FC236}">
                    <a16:creationId xmlns:a16="http://schemas.microsoft.com/office/drawing/2014/main" id="{20801EB3-93BA-0C18-49D7-3EB54B68D0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" y="35"/>
                <a:ext cx="214" cy="1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zh-CN" b="0"/>
              </a:p>
            </p:txBody>
          </p:sp>
          <p:sp>
            <p:nvSpPr>
              <p:cNvPr id="7175" name="AutoShape 7">
                <a:extLst>
                  <a:ext uri="{FF2B5EF4-FFF2-40B4-BE49-F238E27FC236}">
                    <a16:creationId xmlns:a16="http://schemas.microsoft.com/office/drawing/2014/main" id="{7EB3C291-8D76-5556-9D88-CDB9829E58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20880000" flipH="1">
                <a:off x="69" y="64"/>
                <a:ext cx="121" cy="121"/>
              </a:xfrm>
              <a:prstGeom prst="star5">
                <a:avLst/>
              </a:prstGeom>
              <a:gradFill rotWithShape="1">
                <a:gsLst>
                  <a:gs pos="0">
                    <a:srgbClr val="33CCFF"/>
                  </a:gs>
                  <a:gs pos="100000">
                    <a:srgbClr val="33CCFF">
                      <a:gamma/>
                      <a:shade val="86275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176" name="Oval 8">
                <a:extLst>
                  <a:ext uri="{FF2B5EF4-FFF2-40B4-BE49-F238E27FC236}">
                    <a16:creationId xmlns:a16="http://schemas.microsoft.com/office/drawing/2014/main" id="{D6526E2B-5781-616D-EC82-0AE8EA34F3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6" y="1151"/>
                <a:ext cx="196" cy="64"/>
              </a:xfrm>
              <a:prstGeom prst="ellipse">
                <a:avLst/>
              </a:pr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57647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8212" name="未知">
                <a:extLst>
                  <a:ext uri="{FF2B5EF4-FFF2-40B4-BE49-F238E27FC236}">
                    <a16:creationId xmlns:a16="http://schemas.microsoft.com/office/drawing/2014/main" id="{F1577157-A2BB-B01F-F786-A717BAE9914F}"/>
                  </a:ext>
                </a:extLst>
              </p:cNvPr>
              <p:cNvSpPr/>
              <p:nvPr/>
            </p:nvSpPr>
            <p:spPr bwMode="auto">
              <a:xfrm flipH="1">
                <a:off x="134" y="263"/>
                <a:ext cx="53" cy="843"/>
              </a:xfrm>
              <a:custGeom>
                <a:gdLst>
                  <a:gd name="T0" fmla="*/ 105 w 151"/>
                  <a:gd name="T1" fmla="*/ 0 h 2291"/>
                  <a:gd name="T2" fmla="*/ 60 w 151"/>
                  <a:gd name="T3" fmla="*/ 295 h 2291"/>
                  <a:gd name="T4" fmla="*/ 15 w 151"/>
                  <a:gd name="T5" fmla="*/ 930 h 2291"/>
                  <a:gd name="T6" fmla="*/ 151 w 151"/>
                  <a:gd name="T7" fmla="*/ 2291 h 2291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51"/>
                  <a:gd name="T13" fmla="*/ 0 h 2291"/>
                  <a:gd name="T14" fmla="*/ 151 w 151"/>
                  <a:gd name="T15" fmla="*/ 2291 h 2291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51" h="2291">
                    <a:moveTo>
                      <a:pt x="105" y="0"/>
                    </a:moveTo>
                    <a:cubicBezTo>
                      <a:pt x="90" y="70"/>
                      <a:pt x="75" y="140"/>
                      <a:pt x="60" y="295"/>
                    </a:cubicBezTo>
                    <a:cubicBezTo>
                      <a:pt x="45" y="450"/>
                      <a:pt x="0" y="597"/>
                      <a:pt x="15" y="930"/>
                    </a:cubicBezTo>
                    <a:cubicBezTo>
                      <a:pt x="30" y="1263"/>
                      <a:pt x="121" y="2068"/>
                      <a:pt x="151" y="2291"/>
                    </a:cubicBezTo>
                  </a:path>
                </a:pathLst>
              </a:custGeom>
              <a:noFill/>
              <a:ln w="34925">
                <a:solidFill>
                  <a:srgbClr val="4D4D4D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grpSp>
            <p:nvGrpSpPr>
              <p:cNvPr id="8213" name="Group 10">
                <a:extLst>
                  <a:ext uri="{FF2B5EF4-FFF2-40B4-BE49-F238E27FC236}">
                    <a16:creationId xmlns:a16="http://schemas.microsoft.com/office/drawing/2014/main" id="{FF78493A-A8B5-EF51-8198-904F1FEB04EB}"/>
                  </a:ext>
                </a:extLst>
              </p:cNvPr>
              <p:cNvGrpSpPr/>
              <p:nvPr/>
            </p:nvGrpSpPr>
            <p:grpSpPr>
              <a:xfrm flipH="1">
                <a:off x="98" y="1097"/>
                <a:ext cx="71" cy="82"/>
                <a:chExt cx="158" cy="181"/>
              </a:xfrm>
            </p:grpSpPr>
            <p:sp>
              <p:nvSpPr>
                <p:cNvPr id="7179" name="未知">
                  <a:extLst>
                    <a:ext uri="{FF2B5EF4-FFF2-40B4-BE49-F238E27FC236}">
                      <a16:creationId xmlns:a16="http://schemas.microsoft.com/office/drawing/2014/main" id="{A3D16AC6-CA4A-4962-9EDA-103AB469975E}"/>
                    </a:ext>
                  </a:extLst>
                </p:cNvPr>
                <p:cNvSpPr/>
                <p:nvPr/>
              </p:nvSpPr>
              <p:spPr bwMode="auto">
                <a:xfrm>
                  <a:off x="0" y="0"/>
                  <a:ext cx="159" cy="91"/>
                </a:xfrm>
                <a:custGeom>
                  <a:cxnLst>
                    <a:cxn ang="0">
                      <a:pos x="250" y="9"/>
                    </a:cxn>
                    <a:cxn ang="0">
                      <a:pos x="545" y="0"/>
                    </a:cxn>
                    <a:cxn ang="0">
                      <a:pos x="839" y="485"/>
                    </a:cxn>
                    <a:cxn ang="0">
                      <a:pos x="0" y="485"/>
                    </a:cxn>
                    <a:cxn ang="0">
                      <a:pos x="250" y="9"/>
                    </a:cxn>
                  </a:cxnLst>
                  <a:rect l="0" t="0" r="r" b="b"/>
                  <a:pathLst>
                    <a:path w="839" h="485">
                      <a:moveTo>
                        <a:pt x="250" y="9"/>
                      </a:moveTo>
                      <a:lnTo>
                        <a:pt x="545" y="0"/>
                      </a:lnTo>
                      <a:lnTo>
                        <a:pt x="839" y="485"/>
                      </a:lnTo>
                      <a:lnTo>
                        <a:pt x="0" y="485"/>
                      </a:lnTo>
                      <a:lnTo>
                        <a:pt x="250" y="9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chemeClr val="tx1"/>
                    </a:gs>
                    <a:gs pos="100000">
                      <a:schemeClr val="tx1">
                        <a:gamma/>
                        <a:tint val="73725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8215" name="Rectangle 12">
                  <a:extLst>
                    <a:ext uri="{FF2B5EF4-FFF2-40B4-BE49-F238E27FC236}">
                      <a16:creationId xmlns:a16="http://schemas.microsoft.com/office/drawing/2014/main" id="{2B742AC7-2EBB-BA7E-073A-3B2ED4471C11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0" y="91"/>
                  <a:ext cx="158" cy="90"/>
                </a:xfrm>
                <a:prstGeom prst="rect">
                  <a:avLst/>
                </a:prstGeom>
                <a:solidFill>
                  <a:srgbClr val="29292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742950" indent="-28575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1143000" indent="-228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600200" indent="-228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2057400" indent="-228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514600" indent="-228600" algn="ctr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971800" indent="-228600" algn="ctr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429000" indent="-228600" algn="ctr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886200" indent="-228600" algn="ctr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/>
                </a:p>
              </p:txBody>
            </p:sp>
          </p:grpSp>
        </p:grpSp>
        <p:sp>
          <p:nvSpPr>
            <p:cNvPr id="8206" name="AutoShape 13">
              <a:extLst>
                <a:ext uri="{FF2B5EF4-FFF2-40B4-BE49-F238E27FC236}">
                  <a16:creationId xmlns:a16="http://schemas.microsoft.com/office/drawing/2014/main" id="{99B85F58-6500-824F-6F23-B1D8BFEEBFEF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0" y="114"/>
              <a:ext cx="4242" cy="10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33CCFF">
                    <a:alpha val="50000"/>
                  </a:srgbClr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</p:grpSp>
      <p:sp>
        <p:nvSpPr>
          <p:cNvPr id="8195" name="Rectangle 14">
            <a:extLst>
              <a:ext uri="{FF2B5EF4-FFF2-40B4-BE49-F238E27FC236}">
                <a16:creationId xmlns:a16="http://schemas.microsoft.com/office/drawing/2014/main" id="{A008F9BF-0059-D101-6A43-1673C4C404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7200" y="2039938"/>
            <a:ext cx="6300788" cy="44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endParaRPr lang="zh-CN" altLang="zh-CN" b="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8196" name="Rectangle 15">
            <a:extLst>
              <a:ext uri="{FF2B5EF4-FFF2-40B4-BE49-F238E27FC236}">
                <a16:creationId xmlns:a16="http://schemas.microsoft.com/office/drawing/2014/main" id="{EF7F59F3-2D86-2006-7019-35D24FE4BB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350" y="4524375"/>
            <a:ext cx="6300788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ts val="4000"/>
              </a:lnSpc>
            </a:pPr>
            <a:endParaRPr lang="zh-CN" altLang="en-US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algn="l" eaLnBrk="1" hangingPunct="1">
              <a:lnSpc>
                <a:spcPct val="150000"/>
              </a:lnSpc>
            </a:pPr>
            <a:endParaRPr lang="zh-CN" altLang="en-US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8197" name="Rectangle 16">
            <a:extLst>
              <a:ext uri="{FF2B5EF4-FFF2-40B4-BE49-F238E27FC236}">
                <a16:creationId xmlns:a16="http://schemas.microsoft.com/office/drawing/2014/main" id="{223E01FC-0A2B-61A2-7E7C-86AE8545BC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836738" y="728663"/>
            <a:ext cx="5973762" cy="504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sz="4000">
                <a:latin typeface="新宋体" panose="02010609030101010101" pitchFamily="49" charset="-122"/>
                <a:ea typeface="新宋体" panose="02010609030101010101" pitchFamily="49" charset="-122"/>
              </a:rPr>
              <a:t>一、幼儿游戏的含义</a:t>
            </a:r>
          </a:p>
        </p:txBody>
      </p:sp>
      <p:sp>
        <p:nvSpPr>
          <p:cNvPr id="7185" name="Text Box 17">
            <a:extLst>
              <a:ext uri="{FF2B5EF4-FFF2-40B4-BE49-F238E27FC236}">
                <a16:creationId xmlns:a16="http://schemas.microsoft.com/office/drawing/2014/main" id="{D7142123-E6CA-54CD-F350-5B92DB7CC9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0" y="1952625"/>
            <a:ext cx="5842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2.游戏符合幼儿身心发展的</a:t>
            </a:r>
            <a:r>
              <a:rPr lang="zh-CN" altLang="en-US" sz="2400">
                <a:solidFill>
                  <a:srgbClr val="FF33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需要</a:t>
            </a:r>
          </a:p>
        </p:txBody>
      </p:sp>
      <p:sp>
        <p:nvSpPr>
          <p:cNvPr id="7186" name="Rectangle 18">
            <a:extLst>
              <a:ext uri="{FF2B5EF4-FFF2-40B4-BE49-F238E27FC236}">
                <a16:creationId xmlns:a16="http://schemas.microsoft.com/office/drawing/2014/main" id="{E6157B44-3A4A-1CC1-39F9-C56957E6AC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3013075"/>
            <a:ext cx="58356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>
                <a:latin typeface="新宋体" panose="02010609030101010101" pitchFamily="49" charset="-122"/>
                <a:ea typeface="新宋体" panose="02010609030101010101" pitchFamily="49" charset="-122"/>
              </a:rPr>
              <a:t>幼儿年龄小，能力较差，受成人制约现实世界</a:t>
            </a:r>
          </a:p>
        </p:txBody>
      </p:sp>
      <p:sp>
        <p:nvSpPr>
          <p:cNvPr id="7187" name="AutoShape 19">
            <a:extLst>
              <a:ext uri="{FF2B5EF4-FFF2-40B4-BE49-F238E27FC236}">
                <a16:creationId xmlns:a16="http://schemas.microsoft.com/office/drawing/2014/main" id="{F3A1D616-1AD1-943E-165F-BD852C82B0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4663" y="3394075"/>
            <a:ext cx="395287" cy="358775"/>
          </a:xfrm>
          <a:prstGeom prst="downArrow">
            <a:avLst>
              <a:gd name="adj1" fmla="val 50000"/>
              <a:gd name="adj2" fmla="val 25000"/>
            </a:avLst>
          </a:prstGeom>
          <a:noFill/>
          <a:ln w="15875">
            <a:solidFill>
              <a:srgbClr val="969696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7188" name="Text Box 20">
            <a:extLst>
              <a:ext uri="{FF2B5EF4-FFF2-40B4-BE49-F238E27FC236}">
                <a16:creationId xmlns:a16="http://schemas.microsoft.com/office/drawing/2014/main" id="{92FC74E4-F3D8-089A-180B-DA95D20647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0588" y="3789363"/>
            <a:ext cx="46005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新宋体" panose="02010609030101010101" pitchFamily="49" charset="-122"/>
                <a:ea typeface="新宋体" panose="02010609030101010101" pitchFamily="49" charset="-122"/>
              </a:rPr>
              <a:t>做不了，不能做，渴望参与成人世界的活动</a:t>
            </a:r>
          </a:p>
        </p:txBody>
      </p:sp>
      <p:sp>
        <p:nvSpPr>
          <p:cNvPr id="7189" name="AutoShape 21">
            <a:extLst>
              <a:ext uri="{FF2B5EF4-FFF2-40B4-BE49-F238E27FC236}">
                <a16:creationId xmlns:a16="http://schemas.microsoft.com/office/drawing/2014/main" id="{11DA5801-D0A2-CB5D-BCB8-AC1F0E423C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8150" y="4184650"/>
            <a:ext cx="468313" cy="323850"/>
          </a:xfrm>
          <a:prstGeom prst="downArrow">
            <a:avLst>
              <a:gd name="adj1" fmla="val 50000"/>
              <a:gd name="adj2" fmla="val 25000"/>
            </a:avLst>
          </a:prstGeom>
          <a:noFill/>
          <a:ln w="15875">
            <a:solidFill>
              <a:srgbClr val="969696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8203" name="Text Box 22">
            <a:extLst>
              <a:ext uri="{FF2B5EF4-FFF2-40B4-BE49-F238E27FC236}">
                <a16:creationId xmlns:a16="http://schemas.microsoft.com/office/drawing/2014/main" id="{248C42C6-9C3E-F5F9-A2D1-5397318421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8900" y="4581525"/>
            <a:ext cx="3606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7191" name="Text Box 23">
            <a:extLst>
              <a:ext uri="{FF2B5EF4-FFF2-40B4-BE49-F238E27FC236}">
                <a16:creationId xmlns:a16="http://schemas.microsoft.com/office/drawing/2014/main" id="{3A629D83-1039-132A-0C48-513CCB09E7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38438" y="4581525"/>
            <a:ext cx="327501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新宋体" panose="02010609030101010101" pitchFamily="49" charset="-122"/>
                <a:ea typeface="新宋体" panose="02010609030101010101" pitchFamily="49" charset="-122"/>
              </a:rPr>
              <a:t>通过游戏，满足自身多种需要(认知、运动、交往、操作探索)</a:t>
            </a:r>
          </a:p>
        </p:txBody>
      </p:sp>
      <p:sp>
        <p:nvSpPr>
          <p:cNvPr id="8216" name="PB4"/>
          <p:cNvSpPr/>
          <p:nvPr/>
        </p:nvSpPr>
        <p:spPr>
          <a:xfrm>
            <a:off x="0" y="6839712"/>
            <a:ext cx="166254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8217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幼儿游戏课件ppt课件全文共22页，当前为第4页。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7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7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075BA181-B73C-7B6B-E986-03898119CA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7200" y="2039938"/>
            <a:ext cx="6300788" cy="44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endParaRPr lang="zh-CN" altLang="zh-CN" b="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7D01CCDD-5432-DC4A-0D79-12F3A3B4AA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350" y="4524375"/>
            <a:ext cx="6300788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ts val="4000"/>
              </a:lnSpc>
            </a:pPr>
            <a:endParaRPr lang="zh-CN" altLang="en-US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algn="l" eaLnBrk="1" hangingPunct="1">
              <a:lnSpc>
                <a:spcPct val="150000"/>
              </a:lnSpc>
            </a:pPr>
            <a:endParaRPr lang="zh-CN" altLang="en-US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9220" name="Rectangle 4">
            <a:extLst>
              <a:ext uri="{FF2B5EF4-FFF2-40B4-BE49-F238E27FC236}">
                <a16:creationId xmlns:a16="http://schemas.microsoft.com/office/drawing/2014/main" id="{2416F6E6-5CAD-6642-5874-A2CBF3E689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836738" y="728663"/>
            <a:ext cx="5973762" cy="504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sz="4000">
                <a:latin typeface="新宋体" panose="02010609030101010101" pitchFamily="49" charset="-122"/>
                <a:ea typeface="新宋体" panose="02010609030101010101" pitchFamily="49" charset="-122"/>
              </a:rPr>
              <a:t>一、幼儿游戏的含义</a:t>
            </a:r>
          </a:p>
        </p:txBody>
      </p:sp>
      <p:grpSp>
        <p:nvGrpSpPr>
          <p:cNvPr id="9221" name="Group 5">
            <a:extLst>
              <a:ext uri="{FF2B5EF4-FFF2-40B4-BE49-F238E27FC236}">
                <a16:creationId xmlns:a16="http://schemas.microsoft.com/office/drawing/2014/main" id="{227E37D2-C15E-6CB7-3CCB-0F55CD1969E6}"/>
              </a:ext>
            </a:extLst>
          </p:cNvPr>
          <p:cNvGrpSpPr/>
          <p:nvPr/>
        </p:nvGrpSpPr>
        <p:grpSpPr>
          <a:xfrm>
            <a:off x="1439863" y="1341438"/>
            <a:ext cx="6516687" cy="1114425"/>
            <a:chExt cx="4377" cy="1215"/>
          </a:xfrm>
        </p:grpSpPr>
        <p:grpSp>
          <p:nvGrpSpPr>
            <p:cNvPr id="9225" name="Group 6">
              <a:extLst>
                <a:ext uri="{FF2B5EF4-FFF2-40B4-BE49-F238E27FC236}">
                  <a16:creationId xmlns:a16="http://schemas.microsoft.com/office/drawing/2014/main" id="{8D58C3D8-312C-FB2D-F8AE-1B16D928E8F1}"/>
                </a:ext>
              </a:extLst>
            </p:cNvPr>
            <p:cNvGrpSpPr/>
            <p:nvPr/>
          </p:nvGrpSpPr>
          <p:grpSpPr>
            <a:xfrm>
              <a:off x="0" y="0"/>
              <a:ext cx="263" cy="1215"/>
              <a:chExt cx="263" cy="1215"/>
            </a:xfrm>
          </p:grpSpPr>
          <p:sp>
            <p:nvSpPr>
              <p:cNvPr id="9227" name="Oval 7">
                <a:extLst>
                  <a:ext uri="{FF2B5EF4-FFF2-40B4-BE49-F238E27FC236}">
                    <a16:creationId xmlns:a16="http://schemas.microsoft.com/office/drawing/2014/main" id="{407F4CCB-897D-75F8-7137-A64D48942C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0"/>
                <a:ext cx="263" cy="263"/>
              </a:xfrm>
              <a:prstGeom prst="ellipse">
                <a:avLst/>
              </a:prstGeom>
              <a:gradFill rotWithShape="1">
                <a:gsLst>
                  <a:gs pos="0">
                    <a:srgbClr val="33CCFF"/>
                  </a:gs>
                  <a:gs pos="100000">
                    <a:srgbClr val="185E76"/>
                  </a:gs>
                </a:gsLst>
                <a:path path="rect">
                  <a:fillToRect r="100000" b="100000"/>
                </a:path>
              </a:gradFill>
              <a:ln w="15875">
                <a:solidFill>
                  <a:srgbClr val="969696"/>
                </a:solidFill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8200" name="Oval 8">
                <a:extLst>
                  <a:ext uri="{FF2B5EF4-FFF2-40B4-BE49-F238E27FC236}">
                    <a16:creationId xmlns:a16="http://schemas.microsoft.com/office/drawing/2014/main" id="{476F283E-38D3-4B93-EFEE-AE84F11382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" y="17"/>
                <a:ext cx="247" cy="225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9229" name="Oval 9">
                <a:extLst>
                  <a:ext uri="{FF2B5EF4-FFF2-40B4-BE49-F238E27FC236}">
                    <a16:creationId xmlns:a16="http://schemas.microsoft.com/office/drawing/2014/main" id="{AD30638F-2272-E3D4-6CA9-30C1BF7D8B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" y="35"/>
                <a:ext cx="218" cy="1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zh-CN" b="0"/>
              </a:p>
            </p:txBody>
          </p:sp>
          <p:sp>
            <p:nvSpPr>
              <p:cNvPr id="8202" name="AutoShape 10">
                <a:extLst>
                  <a:ext uri="{FF2B5EF4-FFF2-40B4-BE49-F238E27FC236}">
                    <a16:creationId xmlns:a16="http://schemas.microsoft.com/office/drawing/2014/main" id="{46A6FF3F-89D8-A419-82EC-38493B17AD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720000">
                <a:off x="70" y="64"/>
                <a:ext cx="123" cy="121"/>
              </a:xfrm>
              <a:prstGeom prst="star5">
                <a:avLst/>
              </a:prstGeom>
              <a:gradFill rotWithShape="1">
                <a:gsLst>
                  <a:gs pos="0">
                    <a:srgbClr val="33CCFF"/>
                  </a:gs>
                  <a:gs pos="100000">
                    <a:srgbClr val="33CCFF">
                      <a:gamma/>
                      <a:shade val="86275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8203" name="Oval 11">
                <a:extLst>
                  <a:ext uri="{FF2B5EF4-FFF2-40B4-BE49-F238E27FC236}">
                    <a16:creationId xmlns:a16="http://schemas.microsoft.com/office/drawing/2014/main" id="{7B40C21A-7F8C-D0DF-361C-D73B606BC5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" y="1151"/>
                <a:ext cx="199" cy="64"/>
              </a:xfrm>
              <a:prstGeom prst="ellipse">
                <a:avLst/>
              </a:pr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57647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9232" name="未知">
                <a:extLst>
                  <a:ext uri="{FF2B5EF4-FFF2-40B4-BE49-F238E27FC236}">
                    <a16:creationId xmlns:a16="http://schemas.microsoft.com/office/drawing/2014/main" id="{41739034-3D0B-8684-F03F-C47B052C5A73}"/>
                  </a:ext>
                </a:extLst>
              </p:cNvPr>
              <p:cNvSpPr/>
              <p:nvPr/>
            </p:nvSpPr>
            <p:spPr bwMode="auto">
              <a:xfrm>
                <a:off x="73" y="263"/>
                <a:ext cx="54" cy="843"/>
              </a:xfrm>
              <a:custGeom>
                <a:gdLst>
                  <a:gd name="T0" fmla="*/ 105 w 151"/>
                  <a:gd name="T1" fmla="*/ 0 h 2291"/>
                  <a:gd name="T2" fmla="*/ 60 w 151"/>
                  <a:gd name="T3" fmla="*/ 295 h 2291"/>
                  <a:gd name="T4" fmla="*/ 15 w 151"/>
                  <a:gd name="T5" fmla="*/ 930 h 2291"/>
                  <a:gd name="T6" fmla="*/ 151 w 151"/>
                  <a:gd name="T7" fmla="*/ 2291 h 2291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51"/>
                  <a:gd name="T13" fmla="*/ 0 h 2291"/>
                  <a:gd name="T14" fmla="*/ 151 w 151"/>
                  <a:gd name="T15" fmla="*/ 2291 h 2291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51" h="2291">
                    <a:moveTo>
                      <a:pt x="105" y="0"/>
                    </a:moveTo>
                    <a:cubicBezTo>
                      <a:pt x="90" y="70"/>
                      <a:pt x="75" y="140"/>
                      <a:pt x="60" y="295"/>
                    </a:cubicBezTo>
                    <a:cubicBezTo>
                      <a:pt x="45" y="450"/>
                      <a:pt x="0" y="597"/>
                      <a:pt x="15" y="930"/>
                    </a:cubicBezTo>
                    <a:cubicBezTo>
                      <a:pt x="30" y="1263"/>
                      <a:pt x="121" y="2068"/>
                      <a:pt x="151" y="2291"/>
                    </a:cubicBezTo>
                  </a:path>
                </a:pathLst>
              </a:custGeom>
              <a:noFill/>
              <a:ln w="34925">
                <a:solidFill>
                  <a:srgbClr val="4D4D4D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grpSp>
            <p:nvGrpSpPr>
              <p:cNvPr id="9233" name="Group 13">
                <a:extLst>
                  <a:ext uri="{FF2B5EF4-FFF2-40B4-BE49-F238E27FC236}">
                    <a16:creationId xmlns:a16="http://schemas.microsoft.com/office/drawing/2014/main" id="{4DA530EC-743D-5BE6-9E4A-1330D7674343}"/>
                  </a:ext>
                </a:extLst>
              </p:cNvPr>
              <p:cNvGrpSpPr/>
              <p:nvPr/>
            </p:nvGrpSpPr>
            <p:grpSpPr>
              <a:xfrm>
                <a:off x="91" y="1097"/>
                <a:ext cx="72" cy="82"/>
                <a:chExt cx="158" cy="181"/>
              </a:xfrm>
            </p:grpSpPr>
            <p:sp>
              <p:nvSpPr>
                <p:cNvPr id="8206" name="未知">
                  <a:extLst>
                    <a:ext uri="{FF2B5EF4-FFF2-40B4-BE49-F238E27FC236}">
                      <a16:creationId xmlns:a16="http://schemas.microsoft.com/office/drawing/2014/main" id="{019AC33A-F3E0-9FAD-7776-2C7BEA69D1FC}"/>
                    </a:ext>
                  </a:extLst>
                </p:cNvPr>
                <p:cNvSpPr/>
                <p:nvPr/>
              </p:nvSpPr>
              <p:spPr bwMode="auto">
                <a:xfrm>
                  <a:off x="-1" y="1"/>
                  <a:ext cx="159" cy="92"/>
                </a:xfrm>
                <a:custGeom>
                  <a:cxnLst>
                    <a:cxn ang="0">
                      <a:pos x="250" y="9"/>
                    </a:cxn>
                    <a:cxn ang="0">
                      <a:pos x="545" y="0"/>
                    </a:cxn>
                    <a:cxn ang="0">
                      <a:pos x="839" y="485"/>
                    </a:cxn>
                    <a:cxn ang="0">
                      <a:pos x="0" y="485"/>
                    </a:cxn>
                    <a:cxn ang="0">
                      <a:pos x="250" y="9"/>
                    </a:cxn>
                  </a:cxnLst>
                  <a:rect l="0" t="0" r="r" b="b"/>
                  <a:pathLst>
                    <a:path w="839" h="485">
                      <a:moveTo>
                        <a:pt x="250" y="9"/>
                      </a:moveTo>
                      <a:lnTo>
                        <a:pt x="545" y="0"/>
                      </a:lnTo>
                      <a:lnTo>
                        <a:pt x="839" y="485"/>
                      </a:lnTo>
                      <a:lnTo>
                        <a:pt x="0" y="485"/>
                      </a:lnTo>
                      <a:lnTo>
                        <a:pt x="250" y="9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chemeClr val="tx1"/>
                    </a:gs>
                    <a:gs pos="100000">
                      <a:schemeClr val="tx1">
                        <a:gamma/>
                        <a:tint val="73725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/>
                </a:p>
              </p:txBody>
            </p:sp>
            <p:sp>
              <p:nvSpPr>
                <p:cNvPr id="9235" name="Rectangle 15">
                  <a:extLst>
                    <a:ext uri="{FF2B5EF4-FFF2-40B4-BE49-F238E27FC236}">
                      <a16:creationId xmlns:a16="http://schemas.microsoft.com/office/drawing/2014/main" id="{4B845EFE-F31D-0F44-ABD7-B35F484B6F0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0" y="91"/>
                  <a:ext cx="158" cy="90"/>
                </a:xfrm>
                <a:prstGeom prst="rect">
                  <a:avLst/>
                </a:prstGeom>
                <a:solidFill>
                  <a:srgbClr val="29292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742950" indent="-28575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1143000" indent="-228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600200" indent="-228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2057400" indent="-228600" algn="ctr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514600" indent="-228600" algn="ctr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971800" indent="-228600" algn="ctr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429000" indent="-228600" algn="ctr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886200" indent="-228600" algn="ctr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/>
                </a:p>
              </p:txBody>
            </p:sp>
          </p:grpSp>
        </p:grpSp>
        <p:sp>
          <p:nvSpPr>
            <p:cNvPr id="9226" name="AutoShape 16">
              <a:extLst>
                <a:ext uri="{FF2B5EF4-FFF2-40B4-BE49-F238E27FC236}">
                  <a16:creationId xmlns:a16="http://schemas.microsoft.com/office/drawing/2014/main" id="{6C560C9D-FDA9-14F3-5DA5-EDDBEC6E6D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" y="114"/>
              <a:ext cx="4309" cy="10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33CCFF">
                    <a:alpha val="50000"/>
                  </a:srgbClr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</p:grpSp>
      <p:sp>
        <p:nvSpPr>
          <p:cNvPr id="9222" name="Text Box 17">
            <a:extLst>
              <a:ext uri="{FF2B5EF4-FFF2-40B4-BE49-F238E27FC236}">
                <a16:creationId xmlns:a16="http://schemas.microsoft.com/office/drawing/2014/main" id="{1E4DFBF6-B988-8FF5-EA24-79C1BA92AF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7200" y="1701800"/>
            <a:ext cx="57959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3.游戏是幼儿</a:t>
            </a:r>
            <a:r>
              <a:rPr lang="zh-CN" altLang="en-US" sz="2400">
                <a:solidFill>
                  <a:srgbClr val="FF33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特有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的一种</a:t>
            </a:r>
            <a:r>
              <a:rPr lang="zh-CN" altLang="en-US" sz="2400">
                <a:solidFill>
                  <a:srgbClr val="FF33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学习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方式</a:t>
            </a:r>
          </a:p>
        </p:txBody>
      </p:sp>
      <p:pic>
        <p:nvPicPr>
          <p:cNvPr id="9223" name="Picture 18">
            <a:extLst>
              <a:ext uri="{FF2B5EF4-FFF2-40B4-BE49-F238E27FC236}">
                <a16:creationId xmlns:a16="http://schemas.microsoft.com/office/drawing/2014/main" id="{585338B9-17D8-BD21-E834-E0693DD9F4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750" y="2600325"/>
            <a:ext cx="3238500" cy="359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Text Box 19">
            <a:extLst>
              <a:ext uri="{FF2B5EF4-FFF2-40B4-BE49-F238E27FC236}">
                <a16:creationId xmlns:a16="http://schemas.microsoft.com/office/drawing/2014/main" id="{7E11956B-178C-250B-9C50-C81DDB7588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6350" y="2889250"/>
            <a:ext cx="4575175" cy="222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</a:rPr>
              <a:t>表现：</a:t>
            </a:r>
          </a:p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学习动力来自于幼儿内部需要；</a:t>
            </a:r>
          </a:p>
          <a:p>
            <a:pPr eaLnBrk="1" hangingPunct="1"/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学习目标是隐含的；</a:t>
            </a:r>
          </a:p>
          <a:p>
            <a:pPr eaLnBrk="1" hangingPunct="1"/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学习方式是潜移默化的；</a:t>
            </a:r>
          </a:p>
        </p:txBody>
      </p:sp>
      <p:sp>
        <p:nvSpPr>
          <p:cNvPr id="9236" name="PB5"/>
          <p:cNvSpPr/>
          <p:nvPr/>
        </p:nvSpPr>
        <p:spPr>
          <a:xfrm>
            <a:off x="0" y="6839712"/>
            <a:ext cx="207818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9237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幼儿游戏课件ppt课件全文共22页，当前为第5页。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2" name="Group 2">
            <a:extLst>
              <a:ext uri="{FF2B5EF4-FFF2-40B4-BE49-F238E27FC236}">
                <a16:creationId xmlns:a16="http://schemas.microsoft.com/office/drawing/2014/main" id="{F2AE2C43-07EC-2CC8-714B-CB9D710EC838}"/>
              </a:ext>
            </a:extLst>
          </p:cNvPr>
          <p:cNvGrpSpPr/>
          <p:nvPr/>
        </p:nvGrpSpPr>
        <p:grpSpPr>
          <a:xfrm>
            <a:off x="0" y="4497388"/>
            <a:ext cx="2605088" cy="2360612"/>
            <a:chExt cx="1641" cy="1487"/>
          </a:xfrm>
        </p:grpSpPr>
        <p:sp>
          <p:nvSpPr>
            <p:cNvPr id="10279" name="Oval 3">
              <a:extLst>
                <a:ext uri="{FF2B5EF4-FFF2-40B4-BE49-F238E27FC236}">
                  <a16:creationId xmlns:a16="http://schemas.microsoft.com/office/drawing/2014/main" id="{5BC48D23-F990-2431-1C00-34A9250B5F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088"/>
              <a:ext cx="1641" cy="399"/>
            </a:xfrm>
            <a:prstGeom prst="ellipse">
              <a:avLst/>
            </a:prstGeom>
            <a:gradFill rotWithShape="1">
              <a:gsLst>
                <a:gs pos="0">
                  <a:srgbClr val="005E5C">
                    <a:alpha val="59998"/>
                  </a:srgbClr>
                </a:gs>
                <a:gs pos="100000">
                  <a:srgbClr val="003635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0280" name="Oval 4">
              <a:extLst>
                <a:ext uri="{FF2B5EF4-FFF2-40B4-BE49-F238E27FC236}">
                  <a16:creationId xmlns:a16="http://schemas.microsoft.com/office/drawing/2014/main" id="{F5F29547-6CAD-DADA-2C77-9F3E650B3C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" y="0"/>
              <a:ext cx="263" cy="263"/>
            </a:xfrm>
            <a:prstGeom prst="ellipse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185E76"/>
                </a:gs>
              </a:gsLst>
              <a:path path="rect">
                <a:fillToRect r="100000" b="100000"/>
              </a:path>
            </a:gradFill>
            <a:ln w="15875">
              <a:solidFill>
                <a:srgbClr val="969696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9221" name="Oval 5">
              <a:extLst>
                <a:ext uri="{FF2B5EF4-FFF2-40B4-BE49-F238E27FC236}">
                  <a16:creationId xmlns:a16="http://schemas.microsoft.com/office/drawing/2014/main" id="{73285741-84F3-BD5C-A4FC-C56EFDBAFE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" y="17"/>
              <a:ext cx="248" cy="226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0282" name="Oval 6">
              <a:extLst>
                <a:ext uri="{FF2B5EF4-FFF2-40B4-BE49-F238E27FC236}">
                  <a16:creationId xmlns:a16="http://schemas.microsoft.com/office/drawing/2014/main" id="{8DD2724F-BBFD-E2B8-33FE-000C3B41C0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2" y="35"/>
              <a:ext cx="218" cy="1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zh-CN" b="0"/>
            </a:p>
          </p:txBody>
        </p:sp>
        <p:sp>
          <p:nvSpPr>
            <p:cNvPr id="9223" name="AutoShape 7">
              <a:extLst>
                <a:ext uri="{FF2B5EF4-FFF2-40B4-BE49-F238E27FC236}">
                  <a16:creationId xmlns:a16="http://schemas.microsoft.com/office/drawing/2014/main" id="{6DC7DD7B-92CC-A3E3-20D4-3447697611B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720000">
              <a:off x="260" y="64"/>
              <a:ext cx="123" cy="121"/>
            </a:xfrm>
            <a:prstGeom prst="star5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33CCFF">
                    <a:gamma/>
                    <a:shade val="8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9224" name="Oval 8">
              <a:extLst>
                <a:ext uri="{FF2B5EF4-FFF2-40B4-BE49-F238E27FC236}">
                  <a16:creationId xmlns:a16="http://schemas.microsoft.com/office/drawing/2014/main" id="{8FB6AE51-3697-3DB3-AE7D-39DA0C5932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7" y="1151"/>
              <a:ext cx="199" cy="64"/>
            </a:xfrm>
            <a:prstGeom prst="ellipse">
              <a:avLst/>
            </a:prstGeom>
            <a:gradFill rotWithShape="1">
              <a:gsLst>
                <a:gs pos="0">
                  <a:schemeClr val="tx1"/>
                </a:gs>
                <a:gs pos="100000">
                  <a:schemeClr val="tx1">
                    <a:gamma/>
                    <a:shade val="57647"/>
                    <a:invGamma/>
                    <a:alpha val="0"/>
                  </a:scheme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0285" name="未知">
              <a:extLst>
                <a:ext uri="{FF2B5EF4-FFF2-40B4-BE49-F238E27FC236}">
                  <a16:creationId xmlns:a16="http://schemas.microsoft.com/office/drawing/2014/main" id="{5399712F-3E6F-E138-87E1-B99309840D1A}"/>
                </a:ext>
              </a:extLst>
            </p:cNvPr>
            <p:cNvSpPr/>
            <p:nvPr/>
          </p:nvSpPr>
          <p:spPr bwMode="auto">
            <a:xfrm>
              <a:off x="263" y="263"/>
              <a:ext cx="54" cy="843"/>
            </a:xfrm>
            <a:custGeom>
              <a:gdLst>
                <a:gd name="T0" fmla="*/ 105 w 151"/>
                <a:gd name="T1" fmla="*/ 0 h 2291"/>
                <a:gd name="T2" fmla="*/ 60 w 151"/>
                <a:gd name="T3" fmla="*/ 295 h 2291"/>
                <a:gd name="T4" fmla="*/ 15 w 151"/>
                <a:gd name="T5" fmla="*/ 930 h 2291"/>
                <a:gd name="T6" fmla="*/ 151 w 151"/>
                <a:gd name="T7" fmla="*/ 2291 h 229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51"/>
                <a:gd name="T13" fmla="*/ 0 h 2291"/>
                <a:gd name="T14" fmla="*/ 151 w 151"/>
                <a:gd name="T15" fmla="*/ 2291 h 2291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51" h="2291">
                  <a:moveTo>
                    <a:pt x="105" y="0"/>
                  </a:moveTo>
                  <a:cubicBezTo>
                    <a:pt x="90" y="70"/>
                    <a:pt x="75" y="140"/>
                    <a:pt x="60" y="295"/>
                  </a:cubicBezTo>
                  <a:cubicBezTo>
                    <a:pt x="45" y="450"/>
                    <a:pt x="0" y="597"/>
                    <a:pt x="15" y="930"/>
                  </a:cubicBezTo>
                  <a:cubicBezTo>
                    <a:pt x="30" y="1263"/>
                    <a:pt x="121" y="2068"/>
                    <a:pt x="151" y="2291"/>
                  </a:cubicBezTo>
                </a:path>
              </a:pathLst>
            </a:custGeom>
            <a:noFill/>
            <a:ln w="34925">
              <a:solidFill>
                <a:srgbClr val="4D4D4D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grpSp>
          <p:nvGrpSpPr>
            <p:cNvPr id="10286" name="Group 10">
              <a:extLst>
                <a:ext uri="{FF2B5EF4-FFF2-40B4-BE49-F238E27FC236}">
                  <a16:creationId xmlns:a16="http://schemas.microsoft.com/office/drawing/2014/main" id="{238FD4D7-4D83-53FE-AA2C-3BD89C240233}"/>
                </a:ext>
              </a:extLst>
            </p:cNvPr>
            <p:cNvGrpSpPr/>
            <p:nvPr/>
          </p:nvGrpSpPr>
          <p:grpSpPr>
            <a:xfrm>
              <a:off x="281" y="1097"/>
              <a:ext cx="72" cy="82"/>
              <a:chExt cx="158" cy="181"/>
            </a:xfrm>
          </p:grpSpPr>
          <p:sp>
            <p:nvSpPr>
              <p:cNvPr id="9227" name="未知">
                <a:extLst>
                  <a:ext uri="{FF2B5EF4-FFF2-40B4-BE49-F238E27FC236}">
                    <a16:creationId xmlns:a16="http://schemas.microsoft.com/office/drawing/2014/main" id="{C277CB78-BC8B-75AD-9160-F1F617804620}"/>
                  </a:ext>
                </a:extLst>
              </p:cNvPr>
              <p:cNvSpPr/>
              <p:nvPr/>
            </p:nvSpPr>
            <p:spPr bwMode="auto">
              <a:xfrm>
                <a:off x="0" y="0"/>
                <a:ext cx="158" cy="91"/>
              </a:xfrm>
              <a:custGeom>
                <a:cxnLst>
                  <a:cxn ang="0">
                    <a:pos x="250" y="9"/>
                  </a:cxn>
                  <a:cxn ang="0">
                    <a:pos x="545" y="0"/>
                  </a:cxn>
                  <a:cxn ang="0">
                    <a:pos x="839" y="485"/>
                  </a:cxn>
                  <a:cxn ang="0">
                    <a:pos x="0" y="485"/>
                  </a:cxn>
                  <a:cxn ang="0">
                    <a:pos x="250" y="9"/>
                  </a:cxn>
                </a:cxnLst>
                <a:rect l="0" t="0" r="r" b="b"/>
                <a:pathLst>
                  <a:path w="839" h="485">
                    <a:moveTo>
                      <a:pt x="250" y="9"/>
                    </a:moveTo>
                    <a:lnTo>
                      <a:pt x="545" y="0"/>
                    </a:lnTo>
                    <a:lnTo>
                      <a:pt x="839" y="485"/>
                    </a:lnTo>
                    <a:lnTo>
                      <a:pt x="0" y="485"/>
                    </a:lnTo>
                    <a:lnTo>
                      <a:pt x="250" y="9"/>
                    </a:ln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tint val="73725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480" name="Rectangle 12">
                <a:extLst>
                  <a:ext uri="{FF2B5EF4-FFF2-40B4-BE49-F238E27FC236}">
                    <a16:creationId xmlns:a16="http://schemas.microsoft.com/office/drawing/2014/main" id="{C286BB00-0007-4E67-FE71-940D24E391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91"/>
                <a:ext cx="158" cy="90"/>
              </a:xfrm>
              <a:prstGeom prst="rect">
                <a:avLst/>
              </a:prstGeom>
              <a:solidFill>
                <a:srgbClr val="292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</p:grpSp>
        <p:grpSp>
          <p:nvGrpSpPr>
            <p:cNvPr id="10287" name="Group 13">
              <a:extLst>
                <a:ext uri="{FF2B5EF4-FFF2-40B4-BE49-F238E27FC236}">
                  <a16:creationId xmlns:a16="http://schemas.microsoft.com/office/drawing/2014/main" id="{2893D51E-8C4A-B696-30B2-6F54F2C8E875}"/>
                </a:ext>
              </a:extLst>
            </p:cNvPr>
            <p:cNvGrpSpPr/>
            <p:nvPr/>
          </p:nvGrpSpPr>
          <p:grpSpPr>
            <a:xfrm>
              <a:off x="426" y="181"/>
              <a:ext cx="310" cy="1176"/>
              <a:chExt cx="775" cy="2940"/>
            </a:xfrm>
          </p:grpSpPr>
          <p:sp>
            <p:nvSpPr>
              <p:cNvPr id="9230" name="AutoShape 14">
                <a:extLst>
                  <a:ext uri="{FF2B5EF4-FFF2-40B4-BE49-F238E27FC236}">
                    <a16:creationId xmlns:a16="http://schemas.microsoft.com/office/drawing/2014/main" id="{E51992A7-D047-7D18-AC08-2DA96A7E3E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" y="2623"/>
                <a:ext cx="545" cy="317"/>
              </a:xfrm>
              <a:custGeom>
                <a:gdLst>
                  <a:gd name="T0" fmla="*/ 10860 w 21600"/>
                  <a:gd name="T1" fmla="*/ 2187 h 21600"/>
                  <a:gd name="T2" fmla="*/ 2928 w 21600"/>
                  <a:gd name="T3" fmla="*/ 10800 h 21600"/>
                  <a:gd name="T4" fmla="*/ 10860 w 21600"/>
                  <a:gd name="T5" fmla="*/ 21600 h 21600"/>
                  <a:gd name="T6" fmla="*/ 18672 w 21600"/>
                  <a:gd name="T7" fmla="*/ 10800 h 21600"/>
                  <a:gd name="T8" fmla="*/ 17694720 60000 65536"/>
                  <a:gd name="T9" fmla="*/ 11796480 60000 65536"/>
                  <a:gd name="T10" fmla="*/ 5898240 60000 65536"/>
                  <a:gd name="T11" fmla="*/ 0 60000 65536"/>
                  <a:gd name="T12" fmla="*/ 5037 w 21600"/>
                  <a:gd name="T13" fmla="*/ 2277 h 21600"/>
                  <a:gd name="T14" fmla="*/ 16557 w 21600"/>
                  <a:gd name="T15" fmla="*/ 13677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860" y="2187"/>
                    </a:moveTo>
                    <a:cubicBezTo>
                      <a:pt x="10451" y="1746"/>
                      <a:pt x="9529" y="1018"/>
                      <a:pt x="9015" y="730"/>
                    </a:cubicBezTo>
                    <a:cubicBezTo>
                      <a:pt x="7865" y="152"/>
                      <a:pt x="6685" y="0"/>
                      <a:pt x="5415" y="0"/>
                    </a:cubicBezTo>
                    <a:cubicBezTo>
                      <a:pt x="4175" y="152"/>
                      <a:pt x="2995" y="575"/>
                      <a:pt x="1967" y="1305"/>
                    </a:cubicBezTo>
                    <a:cubicBezTo>
                      <a:pt x="1150" y="2187"/>
                      <a:pt x="575" y="3222"/>
                      <a:pt x="242" y="4220"/>
                    </a:cubicBezTo>
                    <a:cubicBezTo>
                      <a:pt x="0" y="5410"/>
                      <a:pt x="242" y="6560"/>
                      <a:pt x="575" y="7597"/>
                    </a:cubicBezTo>
                    <a:lnTo>
                      <a:pt x="10860" y="21600"/>
                    </a:lnTo>
                    <a:lnTo>
                      <a:pt x="20995" y="7597"/>
                    </a:lnTo>
                    <a:cubicBezTo>
                      <a:pt x="21480" y="6560"/>
                      <a:pt x="21600" y="5410"/>
                      <a:pt x="21480" y="4220"/>
                    </a:cubicBezTo>
                    <a:cubicBezTo>
                      <a:pt x="21115" y="3222"/>
                      <a:pt x="20420" y="2187"/>
                      <a:pt x="19632" y="1305"/>
                    </a:cubicBezTo>
                    <a:cubicBezTo>
                      <a:pt x="18575" y="575"/>
                      <a:pt x="17425" y="152"/>
                      <a:pt x="16275" y="0"/>
                    </a:cubicBezTo>
                    <a:cubicBezTo>
                      <a:pt x="15005" y="0"/>
                      <a:pt x="13735" y="152"/>
                      <a:pt x="12705" y="730"/>
                    </a:cubicBezTo>
                    <a:cubicBezTo>
                      <a:pt x="12176" y="1018"/>
                      <a:pt x="11254" y="1746"/>
                      <a:pt x="10860" y="2187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9231" name="Oval 15">
                <a:extLst>
                  <a:ext uri="{FF2B5EF4-FFF2-40B4-BE49-F238E27FC236}">
                    <a16:creationId xmlns:a16="http://schemas.microsoft.com/office/drawing/2014/main" id="{3E38D7A2-95E0-2E81-51D6-3EF3B6CEC8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0" y="2668"/>
                <a:ext cx="270" cy="157"/>
              </a:xfrm>
              <a:prstGeom prst="ellipse">
                <a:avLst/>
              </a:pr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57647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290" name="AutoShape 16">
                <a:extLst>
                  <a:ext uri="{FF2B5EF4-FFF2-40B4-BE49-F238E27FC236}">
                    <a16:creationId xmlns:a16="http://schemas.microsoft.com/office/drawing/2014/main" id="{AF81FB6C-5202-5A41-3D88-317FBC0605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8442635" flipH="1">
                <a:off x="293" y="2668"/>
                <a:ext cx="70" cy="182"/>
              </a:xfrm>
              <a:custGeom>
                <a:gdLst>
                  <a:gd name="T0" fmla="*/ 64 w 21600"/>
                  <a:gd name="T1" fmla="*/ 91 h 21600"/>
                  <a:gd name="T2" fmla="*/ 35 w 21600"/>
                  <a:gd name="T3" fmla="*/ 182 h 21600"/>
                  <a:gd name="T4" fmla="*/ 6 w 21600"/>
                  <a:gd name="T5" fmla="*/ 91 h 21600"/>
                  <a:gd name="T6" fmla="*/ 35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703 w 21600"/>
                  <a:gd name="T13" fmla="*/ 3560 h 21600"/>
                  <a:gd name="T14" fmla="*/ 17897 w 21600"/>
                  <a:gd name="T15" fmla="*/ 18040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0291" name="AutoShape 17">
                <a:extLst>
                  <a:ext uri="{FF2B5EF4-FFF2-40B4-BE49-F238E27FC236}">
                    <a16:creationId xmlns:a16="http://schemas.microsoft.com/office/drawing/2014/main" id="{35D5435D-CDD6-6906-52D8-17FDCFBD4F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0" y="2463"/>
                <a:ext cx="75" cy="250"/>
              </a:xfrm>
              <a:custGeom>
                <a:gdLst>
                  <a:gd name="T0" fmla="*/ 69 w 21600"/>
                  <a:gd name="T1" fmla="*/ 125 h 21600"/>
                  <a:gd name="T2" fmla="*/ 38 w 21600"/>
                  <a:gd name="T3" fmla="*/ 250 h 21600"/>
                  <a:gd name="T4" fmla="*/ 6 w 21600"/>
                  <a:gd name="T5" fmla="*/ 125 h 21600"/>
                  <a:gd name="T6" fmla="*/ 38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456 w 21600"/>
                  <a:gd name="T13" fmla="*/ 3542 h 21600"/>
                  <a:gd name="T14" fmla="*/ 18144 w 21600"/>
                  <a:gd name="T15" fmla="*/ 18058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F1E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0292" name="Oval 18">
                <a:extLst>
                  <a:ext uri="{FF2B5EF4-FFF2-40B4-BE49-F238E27FC236}">
                    <a16:creationId xmlns:a16="http://schemas.microsoft.com/office/drawing/2014/main" id="{89118ED2-72D8-64FA-7F9C-483A429A35B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1" y="2668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0293" name="AutoShape 19">
                <a:extLst>
                  <a:ext uri="{FF2B5EF4-FFF2-40B4-BE49-F238E27FC236}">
                    <a16:creationId xmlns:a16="http://schemas.microsoft.com/office/drawing/2014/main" id="{8891A2F5-6DD4-0407-4B60-1C82E8E0AB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8442635">
                <a:off x="406" y="2668"/>
                <a:ext cx="70" cy="213"/>
              </a:xfrm>
              <a:custGeom>
                <a:gdLst>
                  <a:gd name="T0" fmla="*/ 64 w 21600"/>
                  <a:gd name="T1" fmla="*/ 106 h 21600"/>
                  <a:gd name="T2" fmla="*/ 35 w 21600"/>
                  <a:gd name="T3" fmla="*/ 213 h 21600"/>
                  <a:gd name="T4" fmla="*/ 6 w 21600"/>
                  <a:gd name="T5" fmla="*/ 106 h 21600"/>
                  <a:gd name="T6" fmla="*/ 35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703 w 21600"/>
                  <a:gd name="T13" fmla="*/ 3549 h 21600"/>
                  <a:gd name="T14" fmla="*/ 17897 w 21600"/>
                  <a:gd name="T15" fmla="*/ 18051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zh-CN" b="0"/>
              </a:p>
            </p:txBody>
          </p:sp>
          <p:sp>
            <p:nvSpPr>
              <p:cNvPr id="10294" name="AutoShape 20">
                <a:extLst>
                  <a:ext uri="{FF2B5EF4-FFF2-40B4-BE49-F238E27FC236}">
                    <a16:creationId xmlns:a16="http://schemas.microsoft.com/office/drawing/2014/main" id="{C1E78C0F-0BF0-4584-BA32-2585E1D240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56" y="2459"/>
                <a:ext cx="83" cy="250"/>
              </a:xfrm>
              <a:custGeom>
                <a:gdLst>
                  <a:gd name="T0" fmla="*/ 76 w 21600"/>
                  <a:gd name="T1" fmla="*/ 125 h 21600"/>
                  <a:gd name="T2" fmla="*/ 42 w 21600"/>
                  <a:gd name="T3" fmla="*/ 250 h 21600"/>
                  <a:gd name="T4" fmla="*/ 7 w 21600"/>
                  <a:gd name="T5" fmla="*/ 125 h 21600"/>
                  <a:gd name="T6" fmla="*/ 42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643 w 21600"/>
                  <a:gd name="T13" fmla="*/ 3542 h 21600"/>
                  <a:gd name="T14" fmla="*/ 17957 w 21600"/>
                  <a:gd name="T15" fmla="*/ 18058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F1E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0295" name="Oval 21">
                <a:extLst>
                  <a:ext uri="{FF2B5EF4-FFF2-40B4-BE49-F238E27FC236}">
                    <a16:creationId xmlns:a16="http://schemas.microsoft.com/office/drawing/2014/main" id="{C4622F0B-F43C-7FF4-83C0-97A5B60485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76" y="2668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0296" name="Oval 22">
                <a:extLst>
                  <a:ext uri="{FF2B5EF4-FFF2-40B4-BE49-F238E27FC236}">
                    <a16:creationId xmlns:a16="http://schemas.microsoft.com/office/drawing/2014/main" id="{D4C4986E-DCE8-136B-3696-0E0F45A7AB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0" y="2781"/>
                <a:ext cx="68" cy="91"/>
              </a:xfrm>
              <a:prstGeom prst="ellipse">
                <a:avLst/>
              </a:prstGeom>
              <a:gradFill rotWithShape="1">
                <a:gsLst>
                  <a:gs pos="0">
                    <a:srgbClr val="FFE4C9"/>
                  </a:gs>
                  <a:gs pos="100000">
                    <a:srgbClr val="FFE4C9">
                      <a:alpha val="84998"/>
                    </a:srgb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9239" name="Oval 23">
                <a:extLst>
                  <a:ext uri="{FF2B5EF4-FFF2-40B4-BE49-F238E27FC236}">
                    <a16:creationId xmlns:a16="http://schemas.microsoft.com/office/drawing/2014/main" id="{E6FFB3C2-F5EB-17BF-906A-5D2E0F504D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8" y="2780"/>
                <a:ext cx="90" cy="70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10298" name="Group 24">
                <a:extLst>
                  <a:ext uri="{FF2B5EF4-FFF2-40B4-BE49-F238E27FC236}">
                    <a16:creationId xmlns:a16="http://schemas.microsoft.com/office/drawing/2014/main" id="{B5F15BEE-9265-C857-491E-666FCCBBDDBA}"/>
                  </a:ext>
                </a:extLst>
              </p:cNvPr>
              <p:cNvGrpSpPr/>
              <p:nvPr/>
            </p:nvGrpSpPr>
            <p:grpSpPr>
              <a:xfrm>
                <a:off x="0" y="0"/>
                <a:ext cx="775" cy="2505"/>
                <a:chExt cx="775" cy="2505"/>
              </a:xfrm>
            </p:grpSpPr>
            <p:grpSp>
              <p:nvGrpSpPr>
                <p:cNvPr id="10299" name="Group 25">
                  <a:extLst>
                    <a:ext uri="{FF2B5EF4-FFF2-40B4-BE49-F238E27FC236}">
                      <a16:creationId xmlns:a16="http://schemas.microsoft.com/office/drawing/2014/main" id="{EC3DE170-0C11-6C13-9035-4492B1FE7A15}"/>
                    </a:ext>
                  </a:extLst>
                </p:cNvPr>
                <p:cNvGrpSpPr/>
                <p:nvPr/>
              </p:nvGrpSpPr>
              <p:grpSpPr>
                <a:xfrm>
                  <a:off x="0" y="0"/>
                  <a:ext cx="775" cy="2505"/>
                  <a:chExt cx="775" cy="2505"/>
                </a:xfrm>
              </p:grpSpPr>
              <p:sp>
                <p:nvSpPr>
                  <p:cNvPr id="10316" name="Oval 26">
                    <a:extLst>
                      <a:ext uri="{FF2B5EF4-FFF2-40B4-BE49-F238E27FC236}">
                        <a16:creationId xmlns:a16="http://schemas.microsoft.com/office/drawing/2014/main" id="{0444FB50-E29F-2230-6B6F-E73A54D92CB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1" y="172"/>
                    <a:ext cx="672" cy="25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9243" name="AutoShape 27">
                    <a:extLst>
                      <a:ext uri="{FF2B5EF4-FFF2-40B4-BE49-F238E27FC236}">
                        <a16:creationId xmlns:a16="http://schemas.microsoft.com/office/drawing/2014/main" id="{5D165DE5-A3D0-12F5-7FB3-8620E9D4EB0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35" y="210"/>
                    <a:ext cx="445" cy="950"/>
                  </a:xfrm>
                  <a:custGeom>
                    <a:gdLst>
                      <a:gd name="G0" fmla="+- 2065 0 0"/>
                      <a:gd name="G1" fmla="+- 21600 0 2065"/>
                      <a:gd name="G2" fmla="*/ 2065 1 2"/>
                      <a:gd name="G3" fmla="+- 21600 0 G2"/>
                      <a:gd name="G4" fmla="+/ 2065 21600 2"/>
                      <a:gd name="G5" fmla="+/ G1 0 2"/>
                      <a:gd name="G6" fmla="*/ 21600 21600 2065"/>
                      <a:gd name="G7" fmla="*/ G6 1 2"/>
                      <a:gd name="G8" fmla="+- 21600 0 G7"/>
                      <a:gd name="G9" fmla="*/ 21600 1 2"/>
                      <a:gd name="G10" fmla="+- 2065 0 G9"/>
                      <a:gd name="G11" fmla="?: G10 G8 0"/>
                      <a:gd name="G12" fmla="?: G10 G7 21600"/>
                      <a:gd name="T0" fmla="*/ 20567 w 21600"/>
                      <a:gd name="T1" fmla="*/ 10800 h 21600"/>
                      <a:gd name="T2" fmla="*/ 10800 w 21600"/>
                      <a:gd name="T3" fmla="*/ 21600 h 21600"/>
                      <a:gd name="T4" fmla="*/ 1033 w 21600"/>
                      <a:gd name="T5" fmla="*/ 10800 h 21600"/>
                      <a:gd name="T6" fmla="*/ 10800 w 21600"/>
                      <a:gd name="T7" fmla="*/ 0 h 21600"/>
                      <a:gd name="T8" fmla="*/ 2833 w 21600"/>
                      <a:gd name="T9" fmla="*/ 2833 h 21600"/>
                      <a:gd name="T10" fmla="*/ 18767 w 21600"/>
                      <a:gd name="T11" fmla="*/ 18767 h 2160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2065" y="21600"/>
                        </a:lnTo>
                        <a:lnTo>
                          <a:pt x="19535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332125"/>
                      </a:gs>
                      <a:gs pos="50000">
                        <a:schemeClr val="tx2"/>
                      </a:gs>
                      <a:gs pos="100000">
                        <a:srgbClr val="332125"/>
                      </a:gs>
                    </a:gsLst>
                    <a:lin ang="0" scaled="1"/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18" name="未知">
                    <a:extLst>
                      <a:ext uri="{FF2B5EF4-FFF2-40B4-BE49-F238E27FC236}">
                        <a16:creationId xmlns:a16="http://schemas.microsoft.com/office/drawing/2014/main" id="{61B52B62-9C49-FDAF-C138-7A07DC4257F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0" y="930"/>
                    <a:ext cx="754" cy="1575"/>
                  </a:xfrm>
                  <a:custGeom>
                    <a:gdLst>
                      <a:gd name="T0" fmla="*/ 265 w 1020"/>
                      <a:gd name="T1" fmla="*/ 117 h 1505"/>
                      <a:gd name="T2" fmla="*/ 491 w 1020"/>
                      <a:gd name="T3" fmla="*/ 140 h 1505"/>
                      <a:gd name="T4" fmla="*/ 718 w 1020"/>
                      <a:gd name="T5" fmla="*/ 117 h 1505"/>
                      <a:gd name="T6" fmla="*/ 764 w 1020"/>
                      <a:gd name="T7" fmla="*/ 140 h 1505"/>
                      <a:gd name="T8" fmla="*/ 945 w 1020"/>
                      <a:gd name="T9" fmla="*/ 957 h 1505"/>
                      <a:gd name="T10" fmla="*/ 990 w 1020"/>
                      <a:gd name="T11" fmla="*/ 1251 h 1505"/>
                      <a:gd name="T12" fmla="*/ 1013 w 1020"/>
                      <a:gd name="T13" fmla="*/ 1410 h 1505"/>
                      <a:gd name="T14" fmla="*/ 945 w 1020"/>
                      <a:gd name="T15" fmla="*/ 1456 h 1505"/>
                      <a:gd name="T16" fmla="*/ 650 w 1020"/>
                      <a:gd name="T17" fmla="*/ 1501 h 1505"/>
                      <a:gd name="T18" fmla="*/ 287 w 1020"/>
                      <a:gd name="T19" fmla="*/ 1478 h 1505"/>
                      <a:gd name="T20" fmla="*/ 38 w 1020"/>
                      <a:gd name="T21" fmla="*/ 1456 h 1505"/>
                      <a:gd name="T22" fmla="*/ 60 w 1020"/>
                      <a:gd name="T23" fmla="*/ 1297 h 1505"/>
                      <a:gd name="T24" fmla="*/ 128 w 1020"/>
                      <a:gd name="T25" fmla="*/ 1070 h 1505"/>
                      <a:gd name="T26" fmla="*/ 151 w 1020"/>
                      <a:gd name="T27" fmla="*/ 707 h 1505"/>
                      <a:gd name="T28" fmla="*/ 197 w 1020"/>
                      <a:gd name="T29" fmla="*/ 390 h 1505"/>
                      <a:gd name="T30" fmla="*/ 265 w 1020"/>
                      <a:gd name="T31" fmla="*/ 117 h 1505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1020"/>
                      <a:gd name="T49" fmla="*/ 0 h 1505"/>
                      <a:gd name="T50" fmla="*/ 1020 w 1020"/>
                      <a:gd name="T51" fmla="*/ 1505 h 1505"/>
                    </a:gdLst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1020" h="1505">
                        <a:moveTo>
                          <a:pt x="265" y="117"/>
                        </a:moveTo>
                        <a:cubicBezTo>
                          <a:pt x="314" y="75"/>
                          <a:pt x="416" y="140"/>
                          <a:pt x="491" y="140"/>
                        </a:cubicBezTo>
                        <a:cubicBezTo>
                          <a:pt x="566" y="140"/>
                          <a:pt x="673" y="117"/>
                          <a:pt x="718" y="117"/>
                        </a:cubicBezTo>
                        <a:cubicBezTo>
                          <a:pt x="763" y="117"/>
                          <a:pt x="726" y="0"/>
                          <a:pt x="764" y="140"/>
                        </a:cubicBezTo>
                        <a:cubicBezTo>
                          <a:pt x="802" y="280"/>
                          <a:pt x="907" y="772"/>
                          <a:pt x="945" y="957"/>
                        </a:cubicBezTo>
                        <a:cubicBezTo>
                          <a:pt x="983" y="1142"/>
                          <a:pt x="979" y="1176"/>
                          <a:pt x="990" y="1251"/>
                        </a:cubicBezTo>
                        <a:cubicBezTo>
                          <a:pt x="1001" y="1326"/>
                          <a:pt x="1020" y="1376"/>
                          <a:pt x="1013" y="1410"/>
                        </a:cubicBezTo>
                        <a:cubicBezTo>
                          <a:pt x="1006" y="1444"/>
                          <a:pt x="1005" y="1441"/>
                          <a:pt x="945" y="1456"/>
                        </a:cubicBezTo>
                        <a:cubicBezTo>
                          <a:pt x="885" y="1471"/>
                          <a:pt x="760" y="1497"/>
                          <a:pt x="650" y="1501"/>
                        </a:cubicBezTo>
                        <a:cubicBezTo>
                          <a:pt x="540" y="1505"/>
                          <a:pt x="389" y="1485"/>
                          <a:pt x="287" y="1478"/>
                        </a:cubicBezTo>
                        <a:cubicBezTo>
                          <a:pt x="185" y="1471"/>
                          <a:pt x="76" y="1486"/>
                          <a:pt x="38" y="1456"/>
                        </a:cubicBezTo>
                        <a:cubicBezTo>
                          <a:pt x="0" y="1426"/>
                          <a:pt x="45" y="1361"/>
                          <a:pt x="60" y="1297"/>
                        </a:cubicBezTo>
                        <a:cubicBezTo>
                          <a:pt x="75" y="1233"/>
                          <a:pt x="113" y="1168"/>
                          <a:pt x="128" y="1070"/>
                        </a:cubicBezTo>
                        <a:cubicBezTo>
                          <a:pt x="143" y="972"/>
                          <a:pt x="140" y="820"/>
                          <a:pt x="151" y="707"/>
                        </a:cubicBezTo>
                        <a:cubicBezTo>
                          <a:pt x="162" y="594"/>
                          <a:pt x="178" y="488"/>
                          <a:pt x="197" y="390"/>
                        </a:cubicBezTo>
                        <a:cubicBezTo>
                          <a:pt x="216" y="292"/>
                          <a:pt x="216" y="159"/>
                          <a:pt x="265" y="11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339966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19" name="Oval 29">
                    <a:extLst>
                      <a:ext uri="{FF2B5EF4-FFF2-40B4-BE49-F238E27FC236}">
                        <a16:creationId xmlns:a16="http://schemas.microsoft.com/office/drawing/2014/main" id="{97359E5F-2E03-B89A-551C-F7BC8259464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5" y="2257"/>
                    <a:ext cx="510" cy="1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3B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20" name="Rectangle 30">
                    <a:extLst>
                      <a:ext uri="{FF2B5EF4-FFF2-40B4-BE49-F238E27FC236}">
                        <a16:creationId xmlns:a16="http://schemas.microsoft.com/office/drawing/2014/main" id="{46E3D975-FF7F-68FE-C19C-CA9AE599AEF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3" y="1073"/>
                    <a:ext cx="388" cy="47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chemeClr val="tx1">
                          <a:alpha val="40999"/>
                        </a:scheme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21" name="Oval 31">
                    <a:extLst>
                      <a:ext uri="{FF2B5EF4-FFF2-40B4-BE49-F238E27FC236}">
                        <a16:creationId xmlns:a16="http://schemas.microsoft.com/office/drawing/2014/main" id="{277484CE-8B85-DBCA-7DFE-7F023A65B6F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1" y="427"/>
                    <a:ext cx="334" cy="6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22" name="AutoShape 32">
                    <a:extLst>
                      <a:ext uri="{FF2B5EF4-FFF2-40B4-BE49-F238E27FC236}">
                        <a16:creationId xmlns:a16="http://schemas.microsoft.com/office/drawing/2014/main" id="{7401E2B4-39A9-C077-D7D6-2B15AECE949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334" y="505"/>
                    <a:ext cx="51" cy="102"/>
                  </a:xfrm>
                  <a:custGeom>
                    <a:gdLst>
                      <a:gd name="T0" fmla="*/ 45 w 21600"/>
                      <a:gd name="T1" fmla="*/ 51 h 21600"/>
                      <a:gd name="T2" fmla="*/ 26 w 21600"/>
                      <a:gd name="T3" fmla="*/ 102 h 21600"/>
                      <a:gd name="T4" fmla="*/ 6 w 21600"/>
                      <a:gd name="T5" fmla="*/ 51 h 21600"/>
                      <a:gd name="T6" fmla="*/ 26 w 21600"/>
                      <a:gd name="T7" fmla="*/ 0 h 21600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4659 w 21600"/>
                      <a:gd name="T13" fmla="*/ 4447 h 21600"/>
                      <a:gd name="T14" fmla="*/ 16941 w 21600"/>
                      <a:gd name="T15" fmla="*/ 17153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F1E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9249" name="Oval 33">
                    <a:extLst>
                      <a:ext uri="{FF2B5EF4-FFF2-40B4-BE49-F238E27FC236}">
                        <a16:creationId xmlns:a16="http://schemas.microsoft.com/office/drawing/2014/main" id="{BD1892AE-1265-D2BC-3389-1E0D62FEE28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237142">
                    <a:off x="23" y="195"/>
                    <a:ext cx="690" cy="18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24" name="Oval 34">
                    <a:extLst>
                      <a:ext uri="{FF2B5EF4-FFF2-40B4-BE49-F238E27FC236}">
                        <a16:creationId xmlns:a16="http://schemas.microsoft.com/office/drawing/2014/main" id="{C17C466C-5A0E-CF4B-73E3-CED23B907F9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6" y="82"/>
                    <a:ext cx="315" cy="44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F1E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25" name="未知">
                    <a:extLst>
                      <a:ext uri="{FF2B5EF4-FFF2-40B4-BE49-F238E27FC236}">
                        <a16:creationId xmlns:a16="http://schemas.microsoft.com/office/drawing/2014/main" id="{FA16BAFF-8BD9-1E9E-5A0D-C114CAAFD03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7" y="0"/>
                    <a:ext cx="472" cy="309"/>
                  </a:xfrm>
                  <a:custGeom>
                    <a:gdLst>
                      <a:gd name="T0" fmla="*/ 64 w 918"/>
                      <a:gd name="T1" fmla="*/ 454 h 628"/>
                      <a:gd name="T2" fmla="*/ 64 w 918"/>
                      <a:gd name="T3" fmla="*/ 386 h 628"/>
                      <a:gd name="T4" fmla="*/ 109 w 918"/>
                      <a:gd name="T5" fmla="*/ 227 h 628"/>
                      <a:gd name="T6" fmla="*/ 222 w 918"/>
                      <a:gd name="T7" fmla="*/ 91 h 628"/>
                      <a:gd name="T8" fmla="*/ 449 w 918"/>
                      <a:gd name="T9" fmla="*/ 23 h 628"/>
                      <a:gd name="T10" fmla="*/ 608 w 918"/>
                      <a:gd name="T11" fmla="*/ 23 h 628"/>
                      <a:gd name="T12" fmla="*/ 812 w 918"/>
                      <a:gd name="T13" fmla="*/ 159 h 628"/>
                      <a:gd name="T14" fmla="*/ 903 w 918"/>
                      <a:gd name="T15" fmla="*/ 318 h 628"/>
                      <a:gd name="T16" fmla="*/ 903 w 918"/>
                      <a:gd name="T17" fmla="*/ 499 h 628"/>
                      <a:gd name="T18" fmla="*/ 812 w 918"/>
                      <a:gd name="T19" fmla="*/ 545 h 628"/>
                      <a:gd name="T20" fmla="*/ 449 w 918"/>
                      <a:gd name="T21" fmla="*/ 613 h 628"/>
                      <a:gd name="T22" fmla="*/ 64 w 918"/>
                      <a:gd name="T23" fmla="*/ 454 h 62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w 918"/>
                      <a:gd name="T37" fmla="*/ 0 h 628"/>
                      <a:gd name="T38" fmla="*/ 918 w 918"/>
                      <a:gd name="T39" fmla="*/ 628 h 628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T36" t="T37" r="T38" b="T39"/>
                    <a:pathLst>
                      <a:path w="918" h="628">
                        <a:moveTo>
                          <a:pt x="64" y="454"/>
                        </a:moveTo>
                        <a:cubicBezTo>
                          <a:pt x="0" y="416"/>
                          <a:pt x="57" y="424"/>
                          <a:pt x="64" y="386"/>
                        </a:cubicBezTo>
                        <a:cubicBezTo>
                          <a:pt x="71" y="348"/>
                          <a:pt x="83" y="276"/>
                          <a:pt x="109" y="227"/>
                        </a:cubicBezTo>
                        <a:cubicBezTo>
                          <a:pt x="135" y="178"/>
                          <a:pt x="165" y="125"/>
                          <a:pt x="222" y="91"/>
                        </a:cubicBezTo>
                        <a:cubicBezTo>
                          <a:pt x="279" y="57"/>
                          <a:pt x="385" y="34"/>
                          <a:pt x="449" y="23"/>
                        </a:cubicBezTo>
                        <a:cubicBezTo>
                          <a:pt x="513" y="12"/>
                          <a:pt x="547" y="0"/>
                          <a:pt x="608" y="23"/>
                        </a:cubicBezTo>
                        <a:cubicBezTo>
                          <a:pt x="669" y="46"/>
                          <a:pt x="763" y="110"/>
                          <a:pt x="812" y="159"/>
                        </a:cubicBezTo>
                        <a:cubicBezTo>
                          <a:pt x="861" y="208"/>
                          <a:pt x="888" y="261"/>
                          <a:pt x="903" y="318"/>
                        </a:cubicBezTo>
                        <a:cubicBezTo>
                          <a:pt x="918" y="375"/>
                          <a:pt x="918" y="461"/>
                          <a:pt x="903" y="499"/>
                        </a:cubicBezTo>
                        <a:cubicBezTo>
                          <a:pt x="888" y="537"/>
                          <a:pt x="888" y="526"/>
                          <a:pt x="812" y="545"/>
                        </a:cubicBezTo>
                        <a:cubicBezTo>
                          <a:pt x="736" y="564"/>
                          <a:pt x="577" y="628"/>
                          <a:pt x="449" y="613"/>
                        </a:cubicBezTo>
                        <a:cubicBezTo>
                          <a:pt x="321" y="598"/>
                          <a:pt x="128" y="492"/>
                          <a:pt x="64" y="45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26" name="Oval 36">
                    <a:extLst>
                      <a:ext uri="{FF2B5EF4-FFF2-40B4-BE49-F238E27FC236}">
                        <a16:creationId xmlns:a16="http://schemas.microsoft.com/office/drawing/2014/main" id="{435BC6E0-8B4A-5FA0-CAEB-C7C3DFF6FFE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1513">
                    <a:off x="120" y="81"/>
                    <a:ext cx="219" cy="15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76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0327" name="Group 37">
                    <a:extLst>
                      <a:ext uri="{FF2B5EF4-FFF2-40B4-BE49-F238E27FC236}">
                        <a16:creationId xmlns:a16="http://schemas.microsoft.com/office/drawing/2014/main" id="{D3FAAF63-8848-D0EA-15A8-69B8DC69BE7C}"/>
                      </a:ext>
                    </a:extLst>
                  </p:cNvPr>
                  <p:cNvGrpSpPr/>
                  <p:nvPr/>
                </p:nvGrpSpPr>
                <p:grpSpPr>
                  <a:xfrm rot="647058">
                    <a:off x="274" y="4"/>
                    <a:ext cx="154" cy="77"/>
                    <a:chExt cx="270" cy="128"/>
                  </a:xfrm>
                </p:grpSpPr>
                <p:sp>
                  <p:nvSpPr>
                    <p:cNvPr id="10477" name="未知">
                      <a:extLst>
                        <a:ext uri="{FF2B5EF4-FFF2-40B4-BE49-F238E27FC236}">
                          <a16:creationId xmlns:a16="http://schemas.microsoft.com/office/drawing/2014/main" id="{392508BA-C247-B4C2-3F66-212BABBF8D88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0" y="23"/>
                      <a:ext cx="270" cy="105"/>
                    </a:xfrm>
                    <a:custGeom>
                      <a:gdLst>
                        <a:gd name="T0" fmla="*/ 4 w 260"/>
                        <a:gd name="T1" fmla="*/ 45 h 124"/>
                        <a:gd name="T2" fmla="*/ 72 w 260"/>
                        <a:gd name="T3" fmla="*/ 113 h 124"/>
                        <a:gd name="T4" fmla="*/ 185 w 260"/>
                        <a:gd name="T5" fmla="*/ 113 h 124"/>
                        <a:gd name="T6" fmla="*/ 253 w 260"/>
                        <a:gd name="T7" fmla="*/ 68 h 124"/>
                        <a:gd name="T8" fmla="*/ 230 w 260"/>
                        <a:gd name="T9" fmla="*/ 22 h 124"/>
                        <a:gd name="T10" fmla="*/ 94 w 260"/>
                        <a:gd name="T11" fmla="*/ 0 h 124"/>
                        <a:gd name="T12" fmla="*/ 4 w 260"/>
                        <a:gd name="T13" fmla="*/ 45 h 124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w 260"/>
                        <a:gd name="T22" fmla="*/ 0 h 124"/>
                        <a:gd name="T23" fmla="*/ 260 w 260"/>
                        <a:gd name="T24" fmla="*/ 124 h 124"/>
                      </a:gdLst>
                      <a:cxnLst>
                        <a:cxn ang="T14">
                          <a:pos x="T0" y="T1"/>
                        </a:cxn>
                        <a:cxn ang="T15">
                          <a:pos x="T2" y="T3"/>
                        </a:cxn>
                        <a:cxn ang="T16">
                          <a:pos x="T4" y="T5"/>
                        </a:cxn>
                        <a:cxn ang="T17">
                          <a:pos x="T6" y="T7"/>
                        </a:cxn>
                        <a:cxn ang="T18">
                          <a:pos x="T8" y="T9"/>
                        </a:cxn>
                        <a:cxn ang="T19">
                          <a:pos x="T10" y="T11"/>
                        </a:cxn>
                        <a:cxn ang="T20">
                          <a:pos x="T12" y="T13"/>
                        </a:cxn>
                      </a:cxnLst>
                      <a:rect l="T21" t="T22" r="T23" b="T24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solidFill>
                      <a:srgbClr val="D0000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78" name="未知">
                      <a:extLst>
                        <a:ext uri="{FF2B5EF4-FFF2-40B4-BE49-F238E27FC236}">
                          <a16:creationId xmlns:a16="http://schemas.microsoft.com/office/drawing/2014/main" id="{44B43391-5DD6-0788-BC96-B8D9943C5AB5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0" y="0"/>
                      <a:ext cx="270" cy="105"/>
                    </a:xfrm>
                    <a:custGeom>
                      <a:gdLst>
                        <a:gd name="T0" fmla="*/ 4 w 260"/>
                        <a:gd name="T1" fmla="*/ 45 h 124"/>
                        <a:gd name="T2" fmla="*/ 72 w 260"/>
                        <a:gd name="T3" fmla="*/ 113 h 124"/>
                        <a:gd name="T4" fmla="*/ 185 w 260"/>
                        <a:gd name="T5" fmla="*/ 113 h 124"/>
                        <a:gd name="T6" fmla="*/ 253 w 260"/>
                        <a:gd name="T7" fmla="*/ 68 h 124"/>
                        <a:gd name="T8" fmla="*/ 230 w 260"/>
                        <a:gd name="T9" fmla="*/ 22 h 124"/>
                        <a:gd name="T10" fmla="*/ 94 w 260"/>
                        <a:gd name="T11" fmla="*/ 0 h 124"/>
                        <a:gd name="T12" fmla="*/ 4 w 260"/>
                        <a:gd name="T13" fmla="*/ 45 h 124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w 260"/>
                        <a:gd name="T22" fmla="*/ 0 h 124"/>
                        <a:gd name="T23" fmla="*/ 260 w 260"/>
                        <a:gd name="T24" fmla="*/ 124 h 124"/>
                      </a:gdLst>
                      <a:cxnLst>
                        <a:cxn ang="T14">
                          <a:pos x="T0" y="T1"/>
                        </a:cxn>
                        <a:cxn ang="T15">
                          <a:pos x="T2" y="T3"/>
                        </a:cxn>
                        <a:cxn ang="T16">
                          <a:pos x="T4" y="T5"/>
                        </a:cxn>
                        <a:cxn ang="T17">
                          <a:pos x="T6" y="T7"/>
                        </a:cxn>
                        <a:cxn ang="T18">
                          <a:pos x="T8" y="T9"/>
                        </a:cxn>
                        <a:cxn ang="T19">
                          <a:pos x="T10" y="T11"/>
                        </a:cxn>
                        <a:cxn ang="T20">
                          <a:pos x="T12" y="T13"/>
                        </a:cxn>
                      </a:cxnLst>
                      <a:rect l="T21" t="T22" r="T23" b="T24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8D0000"/>
                        </a:gs>
                        <a:gs pos="100000">
                          <a:srgbClr val="AC00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0328" name="未知">
                    <a:extLst>
                      <a:ext uri="{FF2B5EF4-FFF2-40B4-BE49-F238E27FC236}">
                        <a16:creationId xmlns:a16="http://schemas.microsoft.com/office/drawing/2014/main" id="{C2DE4258-3DCE-2C78-570E-864D264C9A7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3" y="198"/>
                    <a:ext cx="454" cy="66"/>
                  </a:xfrm>
                  <a:custGeom>
                    <a:gdLst>
                      <a:gd name="T0" fmla="*/ 0 w 801"/>
                      <a:gd name="T1" fmla="*/ 0 h 117"/>
                      <a:gd name="T2" fmla="*/ 227 w 801"/>
                      <a:gd name="T3" fmla="*/ 91 h 117"/>
                      <a:gd name="T4" fmla="*/ 476 w 801"/>
                      <a:gd name="T5" fmla="*/ 113 h 117"/>
                      <a:gd name="T6" fmla="*/ 748 w 801"/>
                      <a:gd name="T7" fmla="*/ 68 h 117"/>
                      <a:gd name="T8" fmla="*/ 794 w 801"/>
                      <a:gd name="T9" fmla="*/ 23 h 117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801"/>
                      <a:gd name="T16" fmla="*/ 0 h 117"/>
                      <a:gd name="T17" fmla="*/ 801 w 801"/>
                      <a:gd name="T18" fmla="*/ 117 h 117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801" h="117">
                        <a:moveTo>
                          <a:pt x="0" y="0"/>
                        </a:moveTo>
                        <a:cubicBezTo>
                          <a:pt x="74" y="36"/>
                          <a:pt x="148" y="72"/>
                          <a:pt x="227" y="91"/>
                        </a:cubicBezTo>
                        <a:cubicBezTo>
                          <a:pt x="306" y="110"/>
                          <a:pt x="389" y="117"/>
                          <a:pt x="476" y="113"/>
                        </a:cubicBezTo>
                        <a:cubicBezTo>
                          <a:pt x="563" y="109"/>
                          <a:pt x="695" y="83"/>
                          <a:pt x="748" y="68"/>
                        </a:cubicBezTo>
                        <a:cubicBezTo>
                          <a:pt x="801" y="53"/>
                          <a:pt x="749" y="23"/>
                          <a:pt x="794" y="23"/>
                        </a:cubicBezTo>
                      </a:path>
                    </a:pathLst>
                  </a:custGeom>
                  <a:noFill/>
                  <a:ln w="19050">
                    <a:solidFill>
                      <a:srgbClr val="333333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29" name="AutoShape 41">
                    <a:extLst>
                      <a:ext uri="{FF2B5EF4-FFF2-40B4-BE49-F238E27FC236}">
                        <a16:creationId xmlns:a16="http://schemas.microsoft.com/office/drawing/2014/main" id="{B23F3FEE-DD11-3BC7-9D02-CB45D009D1E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05" y="214"/>
                    <a:ext cx="39" cy="50"/>
                  </a:xfrm>
                  <a:custGeom>
                    <a:gdLst>
                      <a:gd name="T0" fmla="*/ 20 w 21600"/>
                      <a:gd name="T1" fmla="*/ 5 h 21600"/>
                      <a:gd name="T2" fmla="*/ 5 w 21600"/>
                      <a:gd name="T3" fmla="*/ 25 h 21600"/>
                      <a:gd name="T4" fmla="*/ 20 w 21600"/>
                      <a:gd name="T5" fmla="*/ 50 h 21600"/>
                      <a:gd name="T6" fmla="*/ 34 w 21600"/>
                      <a:gd name="T7" fmla="*/ 25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4985 w 21600"/>
                      <a:gd name="T13" fmla="*/ 2160 h 21600"/>
                      <a:gd name="T14" fmla="*/ 16615 w 21600"/>
                      <a:gd name="T15" fmla="*/ 13824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EAEAE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30" name="Oval 42">
                    <a:extLst>
                      <a:ext uri="{FF2B5EF4-FFF2-40B4-BE49-F238E27FC236}">
                        <a16:creationId xmlns:a16="http://schemas.microsoft.com/office/drawing/2014/main" id="{66667922-DADD-705F-47B2-12C9C9B67CA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826419">
                    <a:off x="325" y="247"/>
                    <a:ext cx="220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76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9259" name="Oval 43">
                    <a:extLst>
                      <a:ext uri="{FF2B5EF4-FFF2-40B4-BE49-F238E27FC236}">
                        <a16:creationId xmlns:a16="http://schemas.microsoft.com/office/drawing/2014/main" id="{AA6545CD-5F9D-0183-A595-3EF75F932F3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401897">
                    <a:off x="45" y="218"/>
                    <a:ext cx="138" cy="4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9260" name="Oval 44">
                    <a:extLst>
                      <a:ext uri="{FF2B5EF4-FFF2-40B4-BE49-F238E27FC236}">
                        <a16:creationId xmlns:a16="http://schemas.microsoft.com/office/drawing/2014/main" id="{39874785-500A-3D13-06DC-B2E5B537587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20942340">
                    <a:off x="530" y="240"/>
                    <a:ext cx="170" cy="5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33" name="未知">
                    <a:extLst>
                      <a:ext uri="{FF2B5EF4-FFF2-40B4-BE49-F238E27FC236}">
                        <a16:creationId xmlns:a16="http://schemas.microsoft.com/office/drawing/2014/main" id="{43E90AEC-27E7-F30F-1B51-B1993C48646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8" y="212"/>
                    <a:ext cx="635" cy="142"/>
                  </a:xfrm>
                  <a:custGeom>
                    <a:gdLst>
                      <a:gd name="T0" fmla="*/ 159 w 1122"/>
                      <a:gd name="T1" fmla="*/ 4 h 238"/>
                      <a:gd name="T2" fmla="*/ 0 w 1122"/>
                      <a:gd name="T3" fmla="*/ 49 h 238"/>
                      <a:gd name="T4" fmla="*/ 159 w 1122"/>
                      <a:gd name="T5" fmla="*/ 49 h 238"/>
                      <a:gd name="T6" fmla="*/ 363 w 1122"/>
                      <a:gd name="T7" fmla="*/ 163 h 238"/>
                      <a:gd name="T8" fmla="*/ 522 w 1122"/>
                      <a:gd name="T9" fmla="*/ 231 h 238"/>
                      <a:gd name="T10" fmla="*/ 703 w 1122"/>
                      <a:gd name="T11" fmla="*/ 208 h 238"/>
                      <a:gd name="T12" fmla="*/ 862 w 1122"/>
                      <a:gd name="T13" fmla="*/ 140 h 238"/>
                      <a:gd name="T14" fmla="*/ 953 w 1122"/>
                      <a:gd name="T15" fmla="*/ 95 h 238"/>
                      <a:gd name="T16" fmla="*/ 1021 w 1122"/>
                      <a:gd name="T17" fmla="*/ 72 h 238"/>
                      <a:gd name="T18" fmla="*/ 1111 w 1122"/>
                      <a:gd name="T19" fmla="*/ 95 h 238"/>
                      <a:gd name="T20" fmla="*/ 953 w 1122"/>
                      <a:gd name="T21" fmla="*/ 27 h 238"/>
                      <a:gd name="T22" fmla="*/ 862 w 1122"/>
                      <a:gd name="T23" fmla="*/ 72 h 238"/>
                      <a:gd name="T24" fmla="*/ 658 w 1122"/>
                      <a:gd name="T25" fmla="*/ 95 h 238"/>
                      <a:gd name="T26" fmla="*/ 431 w 1122"/>
                      <a:gd name="T27" fmla="*/ 95 h 238"/>
                      <a:gd name="T28" fmla="*/ 204 w 1122"/>
                      <a:gd name="T29" fmla="*/ 27 h 238"/>
                      <a:gd name="T30" fmla="*/ 159 w 1122"/>
                      <a:gd name="T31" fmla="*/ 4 h 238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1122"/>
                      <a:gd name="T49" fmla="*/ 0 h 238"/>
                      <a:gd name="T50" fmla="*/ 1122 w 1122"/>
                      <a:gd name="T51" fmla="*/ 238 h 238"/>
                    </a:gdLst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1122" h="238">
                        <a:moveTo>
                          <a:pt x="159" y="4"/>
                        </a:moveTo>
                        <a:cubicBezTo>
                          <a:pt x="125" y="8"/>
                          <a:pt x="0" y="42"/>
                          <a:pt x="0" y="49"/>
                        </a:cubicBezTo>
                        <a:cubicBezTo>
                          <a:pt x="0" y="56"/>
                          <a:pt x="99" y="30"/>
                          <a:pt x="159" y="49"/>
                        </a:cubicBezTo>
                        <a:cubicBezTo>
                          <a:pt x="219" y="68"/>
                          <a:pt x="303" y="133"/>
                          <a:pt x="363" y="163"/>
                        </a:cubicBezTo>
                        <a:cubicBezTo>
                          <a:pt x="423" y="193"/>
                          <a:pt x="465" y="224"/>
                          <a:pt x="522" y="231"/>
                        </a:cubicBezTo>
                        <a:cubicBezTo>
                          <a:pt x="579" y="238"/>
                          <a:pt x="646" y="223"/>
                          <a:pt x="703" y="208"/>
                        </a:cubicBezTo>
                        <a:cubicBezTo>
                          <a:pt x="760" y="193"/>
                          <a:pt x="820" y="159"/>
                          <a:pt x="862" y="140"/>
                        </a:cubicBezTo>
                        <a:cubicBezTo>
                          <a:pt x="904" y="121"/>
                          <a:pt x="926" y="106"/>
                          <a:pt x="953" y="95"/>
                        </a:cubicBezTo>
                        <a:cubicBezTo>
                          <a:pt x="980" y="84"/>
                          <a:pt x="995" y="72"/>
                          <a:pt x="1021" y="72"/>
                        </a:cubicBezTo>
                        <a:cubicBezTo>
                          <a:pt x="1047" y="72"/>
                          <a:pt x="1122" y="102"/>
                          <a:pt x="1111" y="95"/>
                        </a:cubicBezTo>
                        <a:cubicBezTo>
                          <a:pt x="1100" y="88"/>
                          <a:pt x="994" y="31"/>
                          <a:pt x="953" y="27"/>
                        </a:cubicBezTo>
                        <a:cubicBezTo>
                          <a:pt x="912" y="23"/>
                          <a:pt x="911" y="61"/>
                          <a:pt x="862" y="72"/>
                        </a:cubicBezTo>
                        <a:cubicBezTo>
                          <a:pt x="813" y="83"/>
                          <a:pt x="730" y="91"/>
                          <a:pt x="658" y="95"/>
                        </a:cubicBezTo>
                        <a:cubicBezTo>
                          <a:pt x="586" y="99"/>
                          <a:pt x="507" y="106"/>
                          <a:pt x="431" y="95"/>
                        </a:cubicBezTo>
                        <a:cubicBezTo>
                          <a:pt x="355" y="84"/>
                          <a:pt x="249" y="42"/>
                          <a:pt x="204" y="27"/>
                        </a:cubicBezTo>
                        <a:cubicBezTo>
                          <a:pt x="159" y="12"/>
                          <a:pt x="193" y="0"/>
                          <a:pt x="159" y="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34" name="未知">
                    <a:extLst>
                      <a:ext uri="{FF2B5EF4-FFF2-40B4-BE49-F238E27FC236}">
                        <a16:creationId xmlns:a16="http://schemas.microsoft.com/office/drawing/2014/main" id="{048BB399-EA68-7D80-B9C2-6E5FE4FF205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7" y="618"/>
                    <a:ext cx="412" cy="476"/>
                  </a:xfrm>
                  <a:custGeom>
                    <a:gdLst>
                      <a:gd name="T0" fmla="*/ 250 w 760"/>
                      <a:gd name="T1" fmla="*/ 4 h 839"/>
                      <a:gd name="T2" fmla="*/ 136 w 760"/>
                      <a:gd name="T3" fmla="*/ 26 h 839"/>
                      <a:gd name="T4" fmla="*/ 23 w 760"/>
                      <a:gd name="T5" fmla="*/ 162 h 839"/>
                      <a:gd name="T6" fmla="*/ 0 w 760"/>
                      <a:gd name="T7" fmla="*/ 298 h 839"/>
                      <a:gd name="T8" fmla="*/ 23 w 760"/>
                      <a:gd name="T9" fmla="*/ 366 h 839"/>
                      <a:gd name="T10" fmla="*/ 91 w 760"/>
                      <a:gd name="T11" fmla="*/ 366 h 839"/>
                      <a:gd name="T12" fmla="*/ 91 w 760"/>
                      <a:gd name="T13" fmla="*/ 707 h 839"/>
                      <a:gd name="T14" fmla="*/ 46 w 760"/>
                      <a:gd name="T15" fmla="*/ 820 h 839"/>
                      <a:gd name="T16" fmla="*/ 341 w 760"/>
                      <a:gd name="T17" fmla="*/ 820 h 839"/>
                      <a:gd name="T18" fmla="*/ 681 w 760"/>
                      <a:gd name="T19" fmla="*/ 820 h 839"/>
                      <a:gd name="T20" fmla="*/ 635 w 760"/>
                      <a:gd name="T21" fmla="*/ 752 h 839"/>
                      <a:gd name="T22" fmla="*/ 613 w 760"/>
                      <a:gd name="T23" fmla="*/ 661 h 839"/>
                      <a:gd name="T24" fmla="*/ 613 w 760"/>
                      <a:gd name="T25" fmla="*/ 366 h 839"/>
                      <a:gd name="T26" fmla="*/ 681 w 760"/>
                      <a:gd name="T27" fmla="*/ 389 h 839"/>
                      <a:gd name="T28" fmla="*/ 749 w 760"/>
                      <a:gd name="T29" fmla="*/ 389 h 839"/>
                      <a:gd name="T30" fmla="*/ 749 w 760"/>
                      <a:gd name="T31" fmla="*/ 276 h 839"/>
                      <a:gd name="T32" fmla="*/ 703 w 760"/>
                      <a:gd name="T33" fmla="*/ 140 h 839"/>
                      <a:gd name="T34" fmla="*/ 613 w 760"/>
                      <a:gd name="T35" fmla="*/ 26 h 839"/>
                      <a:gd name="T36" fmla="*/ 454 w 760"/>
                      <a:gd name="T37" fmla="*/ 4 h 839"/>
                      <a:gd name="T38" fmla="*/ 250 w 760"/>
                      <a:gd name="T39" fmla="*/ 4 h 839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w 760"/>
                      <a:gd name="T61" fmla="*/ 0 h 839"/>
                      <a:gd name="T62" fmla="*/ 760 w 760"/>
                      <a:gd name="T63" fmla="*/ 839 h 839"/>
                    </a:gdLst>
                    <a:cxnLst>
                      <a:cxn ang="T40">
                        <a:pos x="T0" y="T1"/>
                      </a:cxn>
                      <a:cxn ang="T41">
                        <a:pos x="T2" y="T3"/>
                      </a:cxn>
                      <a:cxn ang="T42">
                        <a:pos x="T4" y="T5"/>
                      </a:cxn>
                      <a:cxn ang="T43">
                        <a:pos x="T6" y="T7"/>
                      </a:cxn>
                      <a:cxn ang="T44">
                        <a:pos x="T8" y="T9"/>
                      </a:cxn>
                      <a:cxn ang="T45">
                        <a:pos x="T10" y="T11"/>
                      </a:cxn>
                      <a:cxn ang="T46">
                        <a:pos x="T12" y="T13"/>
                      </a:cxn>
                      <a:cxn ang="T47">
                        <a:pos x="T14" y="T15"/>
                      </a:cxn>
                      <a:cxn ang="T48">
                        <a:pos x="T16" y="T17"/>
                      </a:cxn>
                      <a:cxn ang="T49">
                        <a:pos x="T18" y="T19"/>
                      </a:cxn>
                      <a:cxn ang="T50">
                        <a:pos x="T20" y="T21"/>
                      </a:cxn>
                      <a:cxn ang="T51">
                        <a:pos x="T22" y="T23"/>
                      </a:cxn>
                      <a:cxn ang="T52">
                        <a:pos x="T24" y="T25"/>
                      </a:cxn>
                      <a:cxn ang="T53">
                        <a:pos x="T26" y="T27"/>
                      </a:cxn>
                      <a:cxn ang="T54">
                        <a:pos x="T28" y="T29"/>
                      </a:cxn>
                      <a:cxn ang="T55">
                        <a:pos x="T30" y="T31"/>
                      </a:cxn>
                      <a:cxn ang="T56">
                        <a:pos x="T32" y="T33"/>
                      </a:cxn>
                      <a:cxn ang="T57">
                        <a:pos x="T34" y="T35"/>
                      </a:cxn>
                      <a:cxn ang="T58">
                        <a:pos x="T36" y="T37"/>
                      </a:cxn>
                      <a:cxn ang="T59">
                        <a:pos x="T38" y="T39"/>
                      </a:cxn>
                    </a:cxnLst>
                    <a:rect l="T60" t="T61" r="T62" b="T63"/>
                    <a:pathLst>
                      <a:path w="760" h="839">
                        <a:moveTo>
                          <a:pt x="250" y="4"/>
                        </a:moveTo>
                        <a:cubicBezTo>
                          <a:pt x="197" y="8"/>
                          <a:pt x="174" y="0"/>
                          <a:pt x="136" y="26"/>
                        </a:cubicBezTo>
                        <a:cubicBezTo>
                          <a:pt x="98" y="52"/>
                          <a:pt x="46" y="117"/>
                          <a:pt x="23" y="162"/>
                        </a:cubicBezTo>
                        <a:cubicBezTo>
                          <a:pt x="0" y="207"/>
                          <a:pt x="0" y="264"/>
                          <a:pt x="0" y="298"/>
                        </a:cubicBezTo>
                        <a:cubicBezTo>
                          <a:pt x="0" y="332"/>
                          <a:pt x="8" y="355"/>
                          <a:pt x="23" y="366"/>
                        </a:cubicBezTo>
                        <a:cubicBezTo>
                          <a:pt x="38" y="377"/>
                          <a:pt x="80" y="309"/>
                          <a:pt x="91" y="366"/>
                        </a:cubicBezTo>
                        <a:cubicBezTo>
                          <a:pt x="102" y="423"/>
                          <a:pt x="98" y="631"/>
                          <a:pt x="91" y="707"/>
                        </a:cubicBezTo>
                        <a:cubicBezTo>
                          <a:pt x="84" y="783"/>
                          <a:pt x="4" y="801"/>
                          <a:pt x="46" y="820"/>
                        </a:cubicBezTo>
                        <a:cubicBezTo>
                          <a:pt x="88" y="839"/>
                          <a:pt x="235" y="820"/>
                          <a:pt x="341" y="820"/>
                        </a:cubicBezTo>
                        <a:cubicBezTo>
                          <a:pt x="447" y="820"/>
                          <a:pt x="632" y="831"/>
                          <a:pt x="681" y="820"/>
                        </a:cubicBezTo>
                        <a:cubicBezTo>
                          <a:pt x="730" y="809"/>
                          <a:pt x="646" y="779"/>
                          <a:pt x="635" y="752"/>
                        </a:cubicBezTo>
                        <a:cubicBezTo>
                          <a:pt x="624" y="725"/>
                          <a:pt x="617" y="725"/>
                          <a:pt x="613" y="661"/>
                        </a:cubicBezTo>
                        <a:cubicBezTo>
                          <a:pt x="609" y="597"/>
                          <a:pt x="602" y="411"/>
                          <a:pt x="613" y="366"/>
                        </a:cubicBezTo>
                        <a:cubicBezTo>
                          <a:pt x="624" y="321"/>
                          <a:pt x="658" y="385"/>
                          <a:pt x="681" y="389"/>
                        </a:cubicBezTo>
                        <a:cubicBezTo>
                          <a:pt x="704" y="393"/>
                          <a:pt x="738" y="408"/>
                          <a:pt x="749" y="389"/>
                        </a:cubicBezTo>
                        <a:cubicBezTo>
                          <a:pt x="760" y="370"/>
                          <a:pt x="757" y="317"/>
                          <a:pt x="749" y="276"/>
                        </a:cubicBezTo>
                        <a:cubicBezTo>
                          <a:pt x="741" y="235"/>
                          <a:pt x="726" y="182"/>
                          <a:pt x="703" y="140"/>
                        </a:cubicBezTo>
                        <a:cubicBezTo>
                          <a:pt x="680" y="98"/>
                          <a:pt x="654" y="49"/>
                          <a:pt x="613" y="26"/>
                        </a:cubicBezTo>
                        <a:cubicBezTo>
                          <a:pt x="572" y="3"/>
                          <a:pt x="514" y="4"/>
                          <a:pt x="454" y="4"/>
                        </a:cubicBezTo>
                        <a:cubicBezTo>
                          <a:pt x="394" y="4"/>
                          <a:pt x="303" y="0"/>
                          <a:pt x="250" y="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050">
                    <a:solidFill>
                      <a:srgbClr val="DDDDDD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0335" name="Group 47">
                    <a:extLst>
                      <a:ext uri="{FF2B5EF4-FFF2-40B4-BE49-F238E27FC236}">
                        <a16:creationId xmlns:a16="http://schemas.microsoft.com/office/drawing/2014/main" id="{E0D05F08-524B-F689-5A0D-10A730C224BF}"/>
                      </a:ext>
                    </a:extLst>
                  </p:cNvPr>
                  <p:cNvGrpSpPr/>
                  <p:nvPr/>
                </p:nvGrpSpPr>
                <p:grpSpPr>
                  <a:xfrm>
                    <a:off x="296" y="540"/>
                    <a:ext cx="244" cy="183"/>
                    <a:chExt cx="431" cy="322"/>
                  </a:xfrm>
                </p:grpSpPr>
                <p:sp>
                  <p:nvSpPr>
                    <p:cNvPr id="10465" name="未知">
                      <a:extLst>
                        <a:ext uri="{FF2B5EF4-FFF2-40B4-BE49-F238E27FC236}">
                          <a16:creationId xmlns:a16="http://schemas.microsoft.com/office/drawing/2014/main" id="{8B4B0EAB-F911-A079-C268-151AD887E6CD}"/>
                        </a:ext>
                      </a:extLst>
                    </p:cNvPr>
                    <p:cNvSpPr/>
                    <p:nvPr/>
                  </p:nvSpPr>
                  <p:spPr bwMode="auto">
                    <a:xfrm rot="3600000">
                      <a:off x="232" y="-59"/>
                      <a:ext cx="93" cy="270"/>
                    </a:xfrm>
                    <a:custGeom>
                      <a:gdLst>
                        <a:gd name="T0" fmla="*/ 49 w 117"/>
                        <a:gd name="T1" fmla="*/ 23 h 344"/>
                        <a:gd name="T2" fmla="*/ 27 w 117"/>
                        <a:gd name="T3" fmla="*/ 91 h 344"/>
                        <a:gd name="T4" fmla="*/ 4 w 117"/>
                        <a:gd name="T5" fmla="*/ 204 h 344"/>
                        <a:gd name="T6" fmla="*/ 49 w 117"/>
                        <a:gd name="T7" fmla="*/ 340 h 344"/>
                        <a:gd name="T8" fmla="*/ 117 w 117"/>
                        <a:gd name="T9" fmla="*/ 227 h 344"/>
                        <a:gd name="T10" fmla="*/ 49 w 117"/>
                        <a:gd name="T11" fmla="*/ 23 h 344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17"/>
                        <a:gd name="T19" fmla="*/ 0 h 344"/>
                        <a:gd name="T20" fmla="*/ 117 w 117"/>
                        <a:gd name="T21" fmla="*/ 344 h 344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chemeClr val="folHlink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66" name="Oval 49">
                      <a:extLst>
                        <a:ext uri="{FF2B5EF4-FFF2-40B4-BE49-F238E27FC236}">
                          <a16:creationId xmlns:a16="http://schemas.microsoft.com/office/drawing/2014/main" id="{E67F6CA6-D496-7246-A2E0-92A76B611F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57" y="-22"/>
                      <a:ext cx="91" cy="13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81934F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67" name="未知">
                      <a:extLst>
                        <a:ext uri="{FF2B5EF4-FFF2-40B4-BE49-F238E27FC236}">
                          <a16:creationId xmlns:a16="http://schemas.microsoft.com/office/drawing/2014/main" id="{0691911E-0750-0826-09D5-0BA1216379CD}"/>
                        </a:ext>
                      </a:extLst>
                    </p:cNvPr>
                    <p:cNvSpPr/>
                    <p:nvPr/>
                  </p:nvSpPr>
                  <p:spPr bwMode="auto">
                    <a:xfrm rot="-597037">
                      <a:off x="0" y="74"/>
                      <a:ext cx="182" cy="113"/>
                    </a:xfrm>
                    <a:custGeom>
                      <a:gdLst>
                        <a:gd name="T0" fmla="*/ 23 w 182"/>
                        <a:gd name="T1" fmla="*/ 0 h 91"/>
                        <a:gd name="T2" fmla="*/ 0 w 182"/>
                        <a:gd name="T3" fmla="*/ 46 h 91"/>
                        <a:gd name="T4" fmla="*/ 46 w 182"/>
                        <a:gd name="T5" fmla="*/ 69 h 91"/>
                        <a:gd name="T6" fmla="*/ 136 w 182"/>
                        <a:gd name="T7" fmla="*/ 91 h 91"/>
                        <a:gd name="T8" fmla="*/ 182 w 182"/>
                        <a:gd name="T9" fmla="*/ 69 h 91"/>
                        <a:gd name="T10" fmla="*/ 23 w 182"/>
                        <a:gd name="T11" fmla="*/ 0 h 91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82"/>
                        <a:gd name="T19" fmla="*/ 0 h 91"/>
                        <a:gd name="T20" fmla="*/ 182 w 182"/>
                        <a:gd name="T21" fmla="*/ 91 h 91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82" h="91">
                          <a:moveTo>
                            <a:pt x="23" y="0"/>
                          </a:moveTo>
                          <a:lnTo>
                            <a:pt x="0" y="46"/>
                          </a:lnTo>
                          <a:lnTo>
                            <a:pt x="46" y="69"/>
                          </a:lnTo>
                          <a:lnTo>
                            <a:pt x="136" y="91"/>
                          </a:lnTo>
                          <a:lnTo>
                            <a:pt x="182" y="69"/>
                          </a:lnTo>
                          <a:lnTo>
                            <a:pt x="23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3300"/>
                        </a:gs>
                      </a:gsLst>
                      <a:lin ang="27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68" name="未知">
                      <a:extLst>
                        <a:ext uri="{FF2B5EF4-FFF2-40B4-BE49-F238E27FC236}">
                          <a16:creationId xmlns:a16="http://schemas.microsoft.com/office/drawing/2014/main" id="{950FEDBB-2818-AE42-7C1F-3891D20D82D0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132" y="120"/>
                      <a:ext cx="95" cy="181"/>
                    </a:xfrm>
                    <a:custGeom>
                      <a:gdLst>
                        <a:gd name="T0" fmla="*/ 49 w 117"/>
                        <a:gd name="T1" fmla="*/ 23 h 344"/>
                        <a:gd name="T2" fmla="*/ 27 w 117"/>
                        <a:gd name="T3" fmla="*/ 91 h 344"/>
                        <a:gd name="T4" fmla="*/ 4 w 117"/>
                        <a:gd name="T5" fmla="*/ 204 h 344"/>
                        <a:gd name="T6" fmla="*/ 49 w 117"/>
                        <a:gd name="T7" fmla="*/ 340 h 344"/>
                        <a:gd name="T8" fmla="*/ 117 w 117"/>
                        <a:gd name="T9" fmla="*/ 227 h 344"/>
                        <a:gd name="T10" fmla="*/ 49 w 117"/>
                        <a:gd name="T11" fmla="*/ 23 h 344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17"/>
                        <a:gd name="T19" fmla="*/ 0 h 344"/>
                        <a:gd name="T20" fmla="*/ 117 w 117"/>
                        <a:gd name="T21" fmla="*/ 344 h 344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69" name="Oval 52">
                      <a:extLst>
                        <a:ext uri="{FF2B5EF4-FFF2-40B4-BE49-F238E27FC236}">
                          <a16:creationId xmlns:a16="http://schemas.microsoft.com/office/drawing/2014/main" id="{3DDD5B90-FE15-7FD2-B455-3F6C866803F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72" y="-41"/>
                      <a:ext cx="46" cy="272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2F00">
                            <a:alpha val="0"/>
                          </a:srgbClr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70" name="Oval 53">
                      <a:extLst>
                        <a:ext uri="{FF2B5EF4-FFF2-40B4-BE49-F238E27FC236}">
                          <a16:creationId xmlns:a16="http://schemas.microsoft.com/office/drawing/2014/main" id="{AB5D4B92-82A1-088D-D313-539EC65DB8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120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71" name="Oval 54">
                      <a:extLst>
                        <a:ext uri="{FF2B5EF4-FFF2-40B4-BE49-F238E27FC236}">
                          <a16:creationId xmlns:a16="http://schemas.microsoft.com/office/drawing/2014/main" id="{54BBADAD-F9D3-DC91-8E16-796FFB593B1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6" y="233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72" name="Oval 55">
                      <a:extLst>
                        <a:ext uri="{FF2B5EF4-FFF2-40B4-BE49-F238E27FC236}">
                          <a16:creationId xmlns:a16="http://schemas.microsoft.com/office/drawing/2014/main" id="{63B63013-40E2-C47A-0B66-E64234EA72B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7" y="143"/>
                      <a:ext cx="22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73" name="Oval 56">
                      <a:extLst>
                        <a:ext uri="{FF2B5EF4-FFF2-40B4-BE49-F238E27FC236}">
                          <a16:creationId xmlns:a16="http://schemas.microsoft.com/office/drawing/2014/main" id="{6A52402C-08CF-D3C9-BB69-7BAD173234C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49" y="120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74" name="Oval 57">
                      <a:extLst>
                        <a:ext uri="{FF2B5EF4-FFF2-40B4-BE49-F238E27FC236}">
                          <a16:creationId xmlns:a16="http://schemas.microsoft.com/office/drawing/2014/main" id="{29220A3A-2502-8B94-F701-9A01BB7F005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81" y="188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75" name="Oval 58">
                      <a:extLst>
                        <a:ext uri="{FF2B5EF4-FFF2-40B4-BE49-F238E27FC236}">
                          <a16:creationId xmlns:a16="http://schemas.microsoft.com/office/drawing/2014/main" id="{3DB5A965-B23D-93B4-E5AC-F99BD02C12C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59" y="120"/>
                      <a:ext cx="45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85B4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76" name="Oval 59">
                      <a:extLst>
                        <a:ext uri="{FF2B5EF4-FFF2-40B4-BE49-F238E27FC236}">
                          <a16:creationId xmlns:a16="http://schemas.microsoft.com/office/drawing/2014/main" id="{9936217C-1CCD-63C8-C59E-A525976740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111" y="207"/>
                      <a:ext cx="111" cy="8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81934F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0336" name="Oval 60">
                    <a:extLst>
                      <a:ext uri="{FF2B5EF4-FFF2-40B4-BE49-F238E27FC236}">
                        <a16:creationId xmlns:a16="http://schemas.microsoft.com/office/drawing/2014/main" id="{040A597C-0EAB-9B25-8BF4-1A35B424871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600000">
                    <a:off x="229" y="723"/>
                    <a:ext cx="16" cy="10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C6C6C"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0337" name="Group 61">
                    <a:extLst>
                      <a:ext uri="{FF2B5EF4-FFF2-40B4-BE49-F238E27FC236}">
                        <a16:creationId xmlns:a16="http://schemas.microsoft.com/office/drawing/2014/main" id="{033A4D81-F7E7-3D3A-452C-C24A40D478EC}"/>
                      </a:ext>
                    </a:extLst>
                  </p:cNvPr>
                  <p:cNvGrpSpPr/>
                  <p:nvPr/>
                </p:nvGrpSpPr>
                <p:grpSpPr>
                  <a:xfrm>
                    <a:off x="231" y="698"/>
                    <a:ext cx="26" cy="25"/>
                    <a:chExt cx="431" cy="431"/>
                  </a:xfrm>
                </p:grpSpPr>
                <p:grpSp>
                  <p:nvGrpSpPr>
                    <p:cNvPr id="10461" name="Group 62">
                      <a:extLst>
                        <a:ext uri="{FF2B5EF4-FFF2-40B4-BE49-F238E27FC236}">
                          <a16:creationId xmlns:a16="http://schemas.microsoft.com/office/drawing/2014/main" id="{732D5C64-6218-C9A3-1462-B711A2202B4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0463" name="Oval 63">
                        <a:extLst>
                          <a:ext uri="{FF2B5EF4-FFF2-40B4-BE49-F238E27FC236}">
                            <a16:creationId xmlns:a16="http://schemas.microsoft.com/office/drawing/2014/main" id="{CF4F2E07-19CA-9DDB-DE0D-2710963A087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0464" name="Oval 64">
                        <a:extLst>
                          <a:ext uri="{FF2B5EF4-FFF2-40B4-BE49-F238E27FC236}">
                            <a16:creationId xmlns:a16="http://schemas.microsoft.com/office/drawing/2014/main" id="{F53F1FC5-CB9D-311F-18F5-0C93D032148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0462" name="Oval 65">
                      <a:extLst>
                        <a:ext uri="{FF2B5EF4-FFF2-40B4-BE49-F238E27FC236}">
                          <a16:creationId xmlns:a16="http://schemas.microsoft.com/office/drawing/2014/main" id="{9A7D6D53-6A09-2DCD-737D-8C43762F502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0338" name="Group 66">
                    <a:extLst>
                      <a:ext uri="{FF2B5EF4-FFF2-40B4-BE49-F238E27FC236}">
                        <a16:creationId xmlns:a16="http://schemas.microsoft.com/office/drawing/2014/main" id="{B8DDED02-7215-861E-DE06-38AF7688D57E}"/>
                      </a:ext>
                    </a:extLst>
                  </p:cNvPr>
                  <p:cNvGrpSpPr/>
                  <p:nvPr/>
                </p:nvGrpSpPr>
                <p:grpSpPr>
                  <a:xfrm>
                    <a:off x="334" y="839"/>
                    <a:ext cx="27" cy="26"/>
                    <a:chExt cx="431" cy="431"/>
                  </a:xfrm>
                </p:grpSpPr>
                <p:grpSp>
                  <p:nvGrpSpPr>
                    <p:cNvPr id="10457" name="Group 67">
                      <a:extLst>
                        <a:ext uri="{FF2B5EF4-FFF2-40B4-BE49-F238E27FC236}">
                          <a16:creationId xmlns:a16="http://schemas.microsoft.com/office/drawing/2014/main" id="{3990AA8F-33CC-6EF7-8333-22D1FF6C05F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0459" name="Oval 68">
                        <a:extLst>
                          <a:ext uri="{FF2B5EF4-FFF2-40B4-BE49-F238E27FC236}">
                            <a16:creationId xmlns:a16="http://schemas.microsoft.com/office/drawing/2014/main" id="{1C46D614-C2C7-4074-DA93-76E90702013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0460" name="Oval 69">
                        <a:extLst>
                          <a:ext uri="{FF2B5EF4-FFF2-40B4-BE49-F238E27FC236}">
                            <a16:creationId xmlns:a16="http://schemas.microsoft.com/office/drawing/2014/main" id="{34A5AC47-3654-9AF2-6C72-9D68DB91C1D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0458" name="Oval 70">
                      <a:extLst>
                        <a:ext uri="{FF2B5EF4-FFF2-40B4-BE49-F238E27FC236}">
                          <a16:creationId xmlns:a16="http://schemas.microsoft.com/office/drawing/2014/main" id="{6D296BF9-2D10-7FDD-3012-7B54214DD4F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0339" name="Group 71">
                    <a:extLst>
                      <a:ext uri="{FF2B5EF4-FFF2-40B4-BE49-F238E27FC236}">
                        <a16:creationId xmlns:a16="http://schemas.microsoft.com/office/drawing/2014/main" id="{4DF28839-754A-C194-7425-70DE60834926}"/>
                      </a:ext>
                    </a:extLst>
                  </p:cNvPr>
                  <p:cNvGrpSpPr/>
                  <p:nvPr/>
                </p:nvGrpSpPr>
                <p:grpSpPr>
                  <a:xfrm>
                    <a:off x="270" y="916"/>
                    <a:ext cx="26" cy="26"/>
                    <a:chExt cx="431" cy="431"/>
                  </a:xfrm>
                </p:grpSpPr>
                <p:grpSp>
                  <p:nvGrpSpPr>
                    <p:cNvPr id="10453" name="Group 72">
                      <a:extLst>
                        <a:ext uri="{FF2B5EF4-FFF2-40B4-BE49-F238E27FC236}">
                          <a16:creationId xmlns:a16="http://schemas.microsoft.com/office/drawing/2014/main" id="{BB3DB5F4-3795-AD56-2D6F-8F5A9457DDE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0455" name="Oval 73">
                        <a:extLst>
                          <a:ext uri="{FF2B5EF4-FFF2-40B4-BE49-F238E27FC236}">
                            <a16:creationId xmlns:a16="http://schemas.microsoft.com/office/drawing/2014/main" id="{E5173F08-E0ED-6C2D-962C-9B5E3856B21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0456" name="Oval 74">
                        <a:extLst>
                          <a:ext uri="{FF2B5EF4-FFF2-40B4-BE49-F238E27FC236}">
                            <a16:creationId xmlns:a16="http://schemas.microsoft.com/office/drawing/2014/main" id="{F969C82A-F667-32AF-5166-1AEBE8C74FC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0454" name="Oval 75">
                      <a:extLst>
                        <a:ext uri="{FF2B5EF4-FFF2-40B4-BE49-F238E27FC236}">
                          <a16:creationId xmlns:a16="http://schemas.microsoft.com/office/drawing/2014/main" id="{6F27BF52-3AEC-B3A0-13D6-46429792E7E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0340" name="Group 76">
                    <a:extLst>
                      <a:ext uri="{FF2B5EF4-FFF2-40B4-BE49-F238E27FC236}">
                        <a16:creationId xmlns:a16="http://schemas.microsoft.com/office/drawing/2014/main" id="{92A7DCEA-EC3B-F242-C3E9-29F210D3559B}"/>
                      </a:ext>
                    </a:extLst>
                  </p:cNvPr>
                  <p:cNvGrpSpPr/>
                  <p:nvPr/>
                </p:nvGrpSpPr>
                <p:grpSpPr>
                  <a:xfrm>
                    <a:off x="437" y="813"/>
                    <a:ext cx="26" cy="26"/>
                    <a:chExt cx="431" cy="431"/>
                  </a:xfrm>
                </p:grpSpPr>
                <p:grpSp>
                  <p:nvGrpSpPr>
                    <p:cNvPr id="10449" name="Group 77">
                      <a:extLst>
                        <a:ext uri="{FF2B5EF4-FFF2-40B4-BE49-F238E27FC236}">
                          <a16:creationId xmlns:a16="http://schemas.microsoft.com/office/drawing/2014/main" id="{3A52BDC9-E7E2-F178-38EC-C442951CEF1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0451" name="Oval 78">
                        <a:extLst>
                          <a:ext uri="{FF2B5EF4-FFF2-40B4-BE49-F238E27FC236}">
                            <a16:creationId xmlns:a16="http://schemas.microsoft.com/office/drawing/2014/main" id="{718F3146-B445-B026-9A94-8D0BAF6CCCC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0452" name="Oval 79">
                        <a:extLst>
                          <a:ext uri="{FF2B5EF4-FFF2-40B4-BE49-F238E27FC236}">
                            <a16:creationId xmlns:a16="http://schemas.microsoft.com/office/drawing/2014/main" id="{A262F45F-5E28-CA9E-2FAB-AF68307882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0450" name="Oval 80">
                      <a:extLst>
                        <a:ext uri="{FF2B5EF4-FFF2-40B4-BE49-F238E27FC236}">
                          <a16:creationId xmlns:a16="http://schemas.microsoft.com/office/drawing/2014/main" id="{12094667-78BF-04A2-35BB-FBD6D44FCE7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0341" name="Group 81">
                    <a:extLst>
                      <a:ext uri="{FF2B5EF4-FFF2-40B4-BE49-F238E27FC236}">
                        <a16:creationId xmlns:a16="http://schemas.microsoft.com/office/drawing/2014/main" id="{C49930EB-8CBD-07F2-5018-2B14C596F479}"/>
                      </a:ext>
                    </a:extLst>
                  </p:cNvPr>
                  <p:cNvGrpSpPr/>
                  <p:nvPr/>
                </p:nvGrpSpPr>
                <p:grpSpPr>
                  <a:xfrm>
                    <a:off x="334" y="698"/>
                    <a:ext cx="27" cy="25"/>
                    <a:chExt cx="431" cy="431"/>
                  </a:xfrm>
                </p:grpSpPr>
                <p:grpSp>
                  <p:nvGrpSpPr>
                    <p:cNvPr id="10445" name="Group 82">
                      <a:extLst>
                        <a:ext uri="{FF2B5EF4-FFF2-40B4-BE49-F238E27FC236}">
                          <a16:creationId xmlns:a16="http://schemas.microsoft.com/office/drawing/2014/main" id="{84332276-3F3A-6F9D-78A4-3D5E17477BC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0447" name="Oval 83">
                        <a:extLst>
                          <a:ext uri="{FF2B5EF4-FFF2-40B4-BE49-F238E27FC236}">
                            <a16:creationId xmlns:a16="http://schemas.microsoft.com/office/drawing/2014/main" id="{39B2102B-3433-2EB3-0ED2-7B0B925797B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0448" name="Oval 84">
                        <a:extLst>
                          <a:ext uri="{FF2B5EF4-FFF2-40B4-BE49-F238E27FC236}">
                            <a16:creationId xmlns:a16="http://schemas.microsoft.com/office/drawing/2014/main" id="{A1811FC0-2B71-A90C-E6EC-535FDE4F9D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0446" name="Oval 85">
                      <a:extLst>
                        <a:ext uri="{FF2B5EF4-FFF2-40B4-BE49-F238E27FC236}">
                          <a16:creationId xmlns:a16="http://schemas.microsoft.com/office/drawing/2014/main" id="{879BBF9C-4D14-46B5-09AB-6695FB8C12F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0342" name="Group 86">
                    <a:extLst>
                      <a:ext uri="{FF2B5EF4-FFF2-40B4-BE49-F238E27FC236}">
                        <a16:creationId xmlns:a16="http://schemas.microsoft.com/office/drawing/2014/main" id="{A37329A9-78E5-C45D-4B9F-0CF4589E80B4}"/>
                      </a:ext>
                    </a:extLst>
                  </p:cNvPr>
                  <p:cNvGrpSpPr/>
                  <p:nvPr/>
                </p:nvGrpSpPr>
                <p:grpSpPr>
                  <a:xfrm>
                    <a:off x="540" y="736"/>
                    <a:ext cx="26" cy="26"/>
                    <a:chExt cx="431" cy="431"/>
                  </a:xfrm>
                </p:grpSpPr>
                <p:grpSp>
                  <p:nvGrpSpPr>
                    <p:cNvPr id="10441" name="Group 87">
                      <a:extLst>
                        <a:ext uri="{FF2B5EF4-FFF2-40B4-BE49-F238E27FC236}">
                          <a16:creationId xmlns:a16="http://schemas.microsoft.com/office/drawing/2014/main" id="{298ABA30-5516-7AF8-BB0E-792EFD986DD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0443" name="Oval 88">
                        <a:extLst>
                          <a:ext uri="{FF2B5EF4-FFF2-40B4-BE49-F238E27FC236}">
                            <a16:creationId xmlns:a16="http://schemas.microsoft.com/office/drawing/2014/main" id="{7E110718-EDFA-0F1C-3FF3-314A66487F7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0444" name="Oval 89">
                        <a:extLst>
                          <a:ext uri="{FF2B5EF4-FFF2-40B4-BE49-F238E27FC236}">
                            <a16:creationId xmlns:a16="http://schemas.microsoft.com/office/drawing/2014/main" id="{3B51BA72-AE39-1AA5-8CCB-17B698FC2E2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0442" name="Oval 90">
                      <a:extLst>
                        <a:ext uri="{FF2B5EF4-FFF2-40B4-BE49-F238E27FC236}">
                          <a16:creationId xmlns:a16="http://schemas.microsoft.com/office/drawing/2014/main" id="{F1ABF86C-DD16-2C35-F78B-C35396CFFDC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0343" name="Group 91">
                    <a:extLst>
                      <a:ext uri="{FF2B5EF4-FFF2-40B4-BE49-F238E27FC236}">
                        <a16:creationId xmlns:a16="http://schemas.microsoft.com/office/drawing/2014/main" id="{92B70E8B-4F04-110B-3272-4C5FE94E784F}"/>
                      </a:ext>
                    </a:extLst>
                  </p:cNvPr>
                  <p:cNvGrpSpPr/>
                  <p:nvPr/>
                </p:nvGrpSpPr>
                <p:grpSpPr>
                  <a:xfrm>
                    <a:off x="412" y="968"/>
                    <a:ext cx="25" cy="25"/>
                    <a:chExt cx="431" cy="431"/>
                  </a:xfrm>
                </p:grpSpPr>
                <p:grpSp>
                  <p:nvGrpSpPr>
                    <p:cNvPr id="10437" name="Group 92">
                      <a:extLst>
                        <a:ext uri="{FF2B5EF4-FFF2-40B4-BE49-F238E27FC236}">
                          <a16:creationId xmlns:a16="http://schemas.microsoft.com/office/drawing/2014/main" id="{0514688F-34A6-D6BA-AFF3-B655A0D333D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0439" name="Oval 93">
                        <a:extLst>
                          <a:ext uri="{FF2B5EF4-FFF2-40B4-BE49-F238E27FC236}">
                            <a16:creationId xmlns:a16="http://schemas.microsoft.com/office/drawing/2014/main" id="{84FB75D4-5FF9-C941-0394-D7D594733B8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0440" name="Oval 94">
                        <a:extLst>
                          <a:ext uri="{FF2B5EF4-FFF2-40B4-BE49-F238E27FC236}">
                            <a16:creationId xmlns:a16="http://schemas.microsoft.com/office/drawing/2014/main" id="{C26B6726-EFF2-C326-15F4-B8D5C92A200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0438" name="Oval 95">
                      <a:extLst>
                        <a:ext uri="{FF2B5EF4-FFF2-40B4-BE49-F238E27FC236}">
                          <a16:creationId xmlns:a16="http://schemas.microsoft.com/office/drawing/2014/main" id="{5BA14AA9-A9B8-3EAA-CE05-9A910D85D95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0344" name="Group 96">
                    <a:extLst>
                      <a:ext uri="{FF2B5EF4-FFF2-40B4-BE49-F238E27FC236}">
                        <a16:creationId xmlns:a16="http://schemas.microsoft.com/office/drawing/2014/main" id="{1FA6232E-F4E3-7A36-15A9-B1F149E090D3}"/>
                      </a:ext>
                    </a:extLst>
                  </p:cNvPr>
                  <p:cNvGrpSpPr/>
                  <p:nvPr/>
                </p:nvGrpSpPr>
                <p:grpSpPr>
                  <a:xfrm>
                    <a:off x="231" y="1019"/>
                    <a:ext cx="26" cy="26"/>
                    <a:chExt cx="431" cy="431"/>
                  </a:xfrm>
                </p:grpSpPr>
                <p:grpSp>
                  <p:nvGrpSpPr>
                    <p:cNvPr id="10433" name="Group 97">
                      <a:extLst>
                        <a:ext uri="{FF2B5EF4-FFF2-40B4-BE49-F238E27FC236}">
                          <a16:creationId xmlns:a16="http://schemas.microsoft.com/office/drawing/2014/main" id="{F4DA7B42-44BA-F5C2-7B15-56CE073FAE8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0435" name="Oval 98">
                        <a:extLst>
                          <a:ext uri="{FF2B5EF4-FFF2-40B4-BE49-F238E27FC236}">
                            <a16:creationId xmlns:a16="http://schemas.microsoft.com/office/drawing/2014/main" id="{434A5A4A-9F82-7CDF-E915-005A66E080A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0436" name="Oval 99">
                        <a:extLst>
                          <a:ext uri="{FF2B5EF4-FFF2-40B4-BE49-F238E27FC236}">
                            <a16:creationId xmlns:a16="http://schemas.microsoft.com/office/drawing/2014/main" id="{88AFF318-58EB-3550-38F3-2BB99C8D1B4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0434" name="Oval 100">
                      <a:extLst>
                        <a:ext uri="{FF2B5EF4-FFF2-40B4-BE49-F238E27FC236}">
                          <a16:creationId xmlns:a16="http://schemas.microsoft.com/office/drawing/2014/main" id="{5CFE98BC-4CD4-497C-E755-E3CDCA4D96F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0345" name="Group 101">
                    <a:extLst>
                      <a:ext uri="{FF2B5EF4-FFF2-40B4-BE49-F238E27FC236}">
                        <a16:creationId xmlns:a16="http://schemas.microsoft.com/office/drawing/2014/main" id="{ECAC7FBF-B3A5-9E43-9358-6DD57A921F49}"/>
                      </a:ext>
                    </a:extLst>
                  </p:cNvPr>
                  <p:cNvGrpSpPr/>
                  <p:nvPr/>
                </p:nvGrpSpPr>
                <p:grpSpPr>
                  <a:xfrm>
                    <a:off x="450" y="621"/>
                    <a:ext cx="26" cy="25"/>
                    <a:chExt cx="431" cy="431"/>
                  </a:xfrm>
                </p:grpSpPr>
                <p:grpSp>
                  <p:nvGrpSpPr>
                    <p:cNvPr id="10429" name="Group 102">
                      <a:extLst>
                        <a:ext uri="{FF2B5EF4-FFF2-40B4-BE49-F238E27FC236}">
                          <a16:creationId xmlns:a16="http://schemas.microsoft.com/office/drawing/2014/main" id="{D3E01101-BAE1-37F1-2CA4-9AE391C5CF8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0431" name="Oval 103">
                        <a:extLst>
                          <a:ext uri="{FF2B5EF4-FFF2-40B4-BE49-F238E27FC236}">
                            <a16:creationId xmlns:a16="http://schemas.microsoft.com/office/drawing/2014/main" id="{39991969-558A-6231-CB9D-767DDB0BE62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0432" name="Oval 104">
                        <a:extLst>
                          <a:ext uri="{FF2B5EF4-FFF2-40B4-BE49-F238E27FC236}">
                            <a16:creationId xmlns:a16="http://schemas.microsoft.com/office/drawing/2014/main" id="{240A7A3F-968B-692F-2900-B3DCC5C7252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0430" name="Oval 105">
                      <a:extLst>
                        <a:ext uri="{FF2B5EF4-FFF2-40B4-BE49-F238E27FC236}">
                          <a16:creationId xmlns:a16="http://schemas.microsoft.com/office/drawing/2014/main" id="{063175AC-E8C8-59F6-B9B8-4BF1D279E3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0346" name="Group 106">
                    <a:extLst>
                      <a:ext uri="{FF2B5EF4-FFF2-40B4-BE49-F238E27FC236}">
                        <a16:creationId xmlns:a16="http://schemas.microsoft.com/office/drawing/2014/main" id="{CE8FCDA9-3D61-4464-E5EB-895F217AC0D1}"/>
                      </a:ext>
                    </a:extLst>
                  </p:cNvPr>
                  <p:cNvGrpSpPr/>
                  <p:nvPr/>
                </p:nvGrpSpPr>
                <p:grpSpPr>
                  <a:xfrm>
                    <a:off x="514" y="775"/>
                    <a:ext cx="26" cy="26"/>
                    <a:chExt cx="431" cy="431"/>
                  </a:xfrm>
                </p:grpSpPr>
                <p:grpSp>
                  <p:nvGrpSpPr>
                    <p:cNvPr id="10425" name="Group 107">
                      <a:extLst>
                        <a:ext uri="{FF2B5EF4-FFF2-40B4-BE49-F238E27FC236}">
                          <a16:creationId xmlns:a16="http://schemas.microsoft.com/office/drawing/2014/main" id="{4EF9C53E-B942-0445-A801-26010C030BE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0427" name="Oval 108">
                        <a:extLst>
                          <a:ext uri="{FF2B5EF4-FFF2-40B4-BE49-F238E27FC236}">
                            <a16:creationId xmlns:a16="http://schemas.microsoft.com/office/drawing/2014/main" id="{D0A4CAB3-F92E-256C-73AF-E53A01C6AB0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0428" name="Oval 109">
                        <a:extLst>
                          <a:ext uri="{FF2B5EF4-FFF2-40B4-BE49-F238E27FC236}">
                            <a16:creationId xmlns:a16="http://schemas.microsoft.com/office/drawing/2014/main" id="{7DBEAE06-4B39-9CDA-DEE4-E250B82D56E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0426" name="Oval 110">
                      <a:extLst>
                        <a:ext uri="{FF2B5EF4-FFF2-40B4-BE49-F238E27FC236}">
                          <a16:creationId xmlns:a16="http://schemas.microsoft.com/office/drawing/2014/main" id="{C6F9FC8C-DFD0-DC63-29B8-C6668A004B3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0347" name="Oval 111">
                    <a:extLst>
                      <a:ext uri="{FF2B5EF4-FFF2-40B4-BE49-F238E27FC236}">
                        <a16:creationId xmlns:a16="http://schemas.microsoft.com/office/drawing/2014/main" id="{C6F59773-9AF2-14B3-9144-8736980C5F9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9" y="813"/>
                    <a:ext cx="143" cy="270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0348" name="Group 112">
                    <a:extLst>
                      <a:ext uri="{FF2B5EF4-FFF2-40B4-BE49-F238E27FC236}">
                        <a16:creationId xmlns:a16="http://schemas.microsoft.com/office/drawing/2014/main" id="{058C2713-521E-375C-3642-ADADC981F763}"/>
                      </a:ext>
                    </a:extLst>
                  </p:cNvPr>
                  <p:cNvGrpSpPr/>
                  <p:nvPr/>
                </p:nvGrpSpPr>
                <p:grpSpPr>
                  <a:xfrm>
                    <a:off x="502" y="1032"/>
                    <a:ext cx="26" cy="25"/>
                    <a:chExt cx="431" cy="431"/>
                  </a:xfrm>
                </p:grpSpPr>
                <p:grpSp>
                  <p:nvGrpSpPr>
                    <p:cNvPr id="10421" name="Group 113">
                      <a:extLst>
                        <a:ext uri="{FF2B5EF4-FFF2-40B4-BE49-F238E27FC236}">
                          <a16:creationId xmlns:a16="http://schemas.microsoft.com/office/drawing/2014/main" id="{C3A7E152-5C68-7D9E-AE9F-864269E35BC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0423" name="Oval 114">
                        <a:extLst>
                          <a:ext uri="{FF2B5EF4-FFF2-40B4-BE49-F238E27FC236}">
                            <a16:creationId xmlns:a16="http://schemas.microsoft.com/office/drawing/2014/main" id="{EFCF521C-5AC3-AB34-E656-69593CE380F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0424" name="Oval 115">
                        <a:extLst>
                          <a:ext uri="{FF2B5EF4-FFF2-40B4-BE49-F238E27FC236}">
                            <a16:creationId xmlns:a16="http://schemas.microsoft.com/office/drawing/2014/main" id="{161DFAC3-38AF-F1CB-FC8B-1C1FCE92538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0422" name="Oval 116">
                      <a:extLst>
                        <a:ext uri="{FF2B5EF4-FFF2-40B4-BE49-F238E27FC236}">
                          <a16:creationId xmlns:a16="http://schemas.microsoft.com/office/drawing/2014/main" id="{5DA8592D-5739-8335-E23D-B3186A0118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0349" name="Oval 117">
                    <a:extLst>
                      <a:ext uri="{FF2B5EF4-FFF2-40B4-BE49-F238E27FC236}">
                        <a16:creationId xmlns:a16="http://schemas.microsoft.com/office/drawing/2014/main" id="{860ED6F5-49F3-F589-5BD8-D89BC910C6D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1" y="826"/>
                    <a:ext cx="90" cy="2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/>
                      </a:gs>
                      <a:gs pos="100000">
                        <a:srgbClr val="746B66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0350" name="Group 118">
                    <a:extLst>
                      <a:ext uri="{FF2B5EF4-FFF2-40B4-BE49-F238E27FC236}">
                        <a16:creationId xmlns:a16="http://schemas.microsoft.com/office/drawing/2014/main" id="{9677FDFB-CB67-579C-0278-B0D7029995FF}"/>
                      </a:ext>
                    </a:extLst>
                  </p:cNvPr>
                  <p:cNvGrpSpPr/>
                  <p:nvPr/>
                </p:nvGrpSpPr>
                <p:grpSpPr>
                  <a:xfrm>
                    <a:off x="193" y="762"/>
                    <a:ext cx="25" cy="25"/>
                    <a:chExt cx="431" cy="431"/>
                  </a:xfrm>
                </p:grpSpPr>
                <p:grpSp>
                  <p:nvGrpSpPr>
                    <p:cNvPr id="10417" name="Group 119">
                      <a:extLst>
                        <a:ext uri="{FF2B5EF4-FFF2-40B4-BE49-F238E27FC236}">
                          <a16:creationId xmlns:a16="http://schemas.microsoft.com/office/drawing/2014/main" id="{6F1887C9-200A-BC9F-A73D-B178B088266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0419" name="Oval 120">
                        <a:extLst>
                          <a:ext uri="{FF2B5EF4-FFF2-40B4-BE49-F238E27FC236}">
                            <a16:creationId xmlns:a16="http://schemas.microsoft.com/office/drawing/2014/main" id="{12F8B0CC-08A9-55F2-EEA8-A8B039D38C9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0420" name="Oval 121">
                        <a:extLst>
                          <a:ext uri="{FF2B5EF4-FFF2-40B4-BE49-F238E27FC236}">
                            <a16:creationId xmlns:a16="http://schemas.microsoft.com/office/drawing/2014/main" id="{EAB9BFF1-B338-E0E5-9324-6CD86B3439B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0418" name="Oval 122">
                      <a:extLst>
                        <a:ext uri="{FF2B5EF4-FFF2-40B4-BE49-F238E27FC236}">
                          <a16:creationId xmlns:a16="http://schemas.microsoft.com/office/drawing/2014/main" id="{9F610A82-3A9A-0C63-A2DE-3A65CCD2A1C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0351" name="Oval 123">
                    <a:extLst>
                      <a:ext uri="{FF2B5EF4-FFF2-40B4-BE49-F238E27FC236}">
                        <a16:creationId xmlns:a16="http://schemas.microsoft.com/office/drawing/2014/main" id="{87ADFAAA-DA91-C148-F032-5ACD324591E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02" y="829"/>
                    <a:ext cx="90" cy="24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3E9E5"/>
                      </a:gs>
                      <a:gs pos="100000">
                        <a:srgbClr val="706C6A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52" name="未知">
                    <a:extLst>
                      <a:ext uri="{FF2B5EF4-FFF2-40B4-BE49-F238E27FC236}">
                        <a16:creationId xmlns:a16="http://schemas.microsoft.com/office/drawing/2014/main" id="{C991DF23-CFE3-1A3D-936E-4288B2FF325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7" y="827"/>
                    <a:ext cx="52" cy="745"/>
                  </a:xfrm>
                  <a:custGeom>
                    <a:gdLst>
                      <a:gd name="T0" fmla="*/ 0 w 114"/>
                      <a:gd name="T1" fmla="*/ 0 h 1429"/>
                      <a:gd name="T2" fmla="*/ 23 w 114"/>
                      <a:gd name="T3" fmla="*/ 159 h 1429"/>
                      <a:gd name="T4" fmla="*/ 23 w 114"/>
                      <a:gd name="T5" fmla="*/ 703 h 1429"/>
                      <a:gd name="T6" fmla="*/ 0 w 114"/>
                      <a:gd name="T7" fmla="*/ 1225 h 1429"/>
                      <a:gd name="T8" fmla="*/ 0 w 114"/>
                      <a:gd name="T9" fmla="*/ 1429 h 1429"/>
                      <a:gd name="T10" fmla="*/ 68 w 114"/>
                      <a:gd name="T11" fmla="*/ 1429 h 1429"/>
                      <a:gd name="T12" fmla="*/ 91 w 114"/>
                      <a:gd name="T13" fmla="*/ 885 h 1429"/>
                      <a:gd name="T14" fmla="*/ 114 w 114"/>
                      <a:gd name="T15" fmla="*/ 590 h 1429"/>
                      <a:gd name="T16" fmla="*/ 114 w 114"/>
                      <a:gd name="T17" fmla="*/ 159 h 1429"/>
                      <a:gd name="T18" fmla="*/ 114 w 114"/>
                      <a:gd name="T19" fmla="*/ 0 h 1429"/>
                      <a:gd name="T20" fmla="*/ 0 w 114"/>
                      <a:gd name="T21" fmla="*/ 0 h 142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14"/>
                      <a:gd name="T34" fmla="*/ 0 h 1429"/>
                      <a:gd name="T35" fmla="*/ 114 w 114"/>
                      <a:gd name="T36" fmla="*/ 1429 h 1429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F1E3"/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53" name="未知">
                    <a:extLst>
                      <a:ext uri="{FF2B5EF4-FFF2-40B4-BE49-F238E27FC236}">
                        <a16:creationId xmlns:a16="http://schemas.microsoft.com/office/drawing/2014/main" id="{02B4E181-DC4A-D702-789A-703D08407EBF}"/>
                      </a:ext>
                    </a:extLst>
                  </p:cNvPr>
                  <p:cNvSpPr/>
                  <p:nvPr/>
                </p:nvSpPr>
                <p:spPr bwMode="auto">
                  <a:xfrm rot="-240000">
                    <a:off x="550" y="829"/>
                    <a:ext cx="51" cy="745"/>
                  </a:xfrm>
                  <a:custGeom>
                    <a:gdLst>
                      <a:gd name="T0" fmla="*/ 0 w 114"/>
                      <a:gd name="T1" fmla="*/ 0 h 1429"/>
                      <a:gd name="T2" fmla="*/ 23 w 114"/>
                      <a:gd name="T3" fmla="*/ 159 h 1429"/>
                      <a:gd name="T4" fmla="*/ 23 w 114"/>
                      <a:gd name="T5" fmla="*/ 703 h 1429"/>
                      <a:gd name="T6" fmla="*/ 0 w 114"/>
                      <a:gd name="T7" fmla="*/ 1225 h 1429"/>
                      <a:gd name="T8" fmla="*/ 0 w 114"/>
                      <a:gd name="T9" fmla="*/ 1429 h 1429"/>
                      <a:gd name="T10" fmla="*/ 68 w 114"/>
                      <a:gd name="T11" fmla="*/ 1429 h 1429"/>
                      <a:gd name="T12" fmla="*/ 91 w 114"/>
                      <a:gd name="T13" fmla="*/ 885 h 1429"/>
                      <a:gd name="T14" fmla="*/ 114 w 114"/>
                      <a:gd name="T15" fmla="*/ 590 h 1429"/>
                      <a:gd name="T16" fmla="*/ 114 w 114"/>
                      <a:gd name="T17" fmla="*/ 159 h 1429"/>
                      <a:gd name="T18" fmla="*/ 114 w 114"/>
                      <a:gd name="T19" fmla="*/ 0 h 1429"/>
                      <a:gd name="T20" fmla="*/ 0 w 114"/>
                      <a:gd name="T21" fmla="*/ 0 h 142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14"/>
                      <a:gd name="T34" fmla="*/ 0 h 1429"/>
                      <a:gd name="T35" fmla="*/ 114 w 114"/>
                      <a:gd name="T36" fmla="*/ 1429 h 1429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F1E3"/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54" name="Oval 126">
                    <a:extLst>
                      <a:ext uri="{FF2B5EF4-FFF2-40B4-BE49-F238E27FC236}">
                        <a16:creationId xmlns:a16="http://schemas.microsoft.com/office/drawing/2014/main" id="{AF4CECDF-2C59-FF27-3C8E-C60234F2E87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1513">
                    <a:off x="102" y="1461"/>
                    <a:ext cx="408" cy="43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339966"/>
                      </a:gs>
                      <a:gs pos="100000">
                        <a:srgbClr val="1D583B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55" name="Oval 127">
                    <a:extLst>
                      <a:ext uri="{FF2B5EF4-FFF2-40B4-BE49-F238E27FC236}">
                        <a16:creationId xmlns:a16="http://schemas.microsoft.com/office/drawing/2014/main" id="{F0AF8739-3BD2-918B-EE0F-ABF360D58C6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00000">
                    <a:off x="468" y="2160"/>
                    <a:ext cx="286" cy="28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2E8A5C"/>
                      </a:gs>
                      <a:gs pos="100000">
                        <a:srgbClr val="1B5035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56" name="Oval 128">
                    <a:extLst>
                      <a:ext uri="{FF2B5EF4-FFF2-40B4-BE49-F238E27FC236}">
                        <a16:creationId xmlns:a16="http://schemas.microsoft.com/office/drawing/2014/main" id="{26035B10-DEBE-DA3D-E294-1B4FC571CD6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45" y="2012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57" name="Oval 129">
                    <a:extLst>
                      <a:ext uri="{FF2B5EF4-FFF2-40B4-BE49-F238E27FC236}">
                        <a16:creationId xmlns:a16="http://schemas.microsoft.com/office/drawing/2014/main" id="{E2EBA5AF-23CC-359E-FDEF-33426DF2735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8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58" name="Oval 130">
                    <a:extLst>
                      <a:ext uri="{FF2B5EF4-FFF2-40B4-BE49-F238E27FC236}">
                        <a16:creationId xmlns:a16="http://schemas.microsoft.com/office/drawing/2014/main" id="{AEE26283-91D6-E93D-E4EC-B4E1C148A6F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632" y="2216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59" name="Oval 131">
                    <a:extLst>
                      <a:ext uri="{FF2B5EF4-FFF2-40B4-BE49-F238E27FC236}">
                        <a16:creationId xmlns:a16="http://schemas.microsoft.com/office/drawing/2014/main" id="{81A460BC-CC9C-5007-C6B8-60665B5BA6D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2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60" name="Oval 132">
                    <a:extLst>
                      <a:ext uri="{FF2B5EF4-FFF2-40B4-BE49-F238E27FC236}">
                        <a16:creationId xmlns:a16="http://schemas.microsoft.com/office/drawing/2014/main" id="{1E8EC782-D41A-A2E4-23BF-CA7B1555BD5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45" y="1135"/>
                    <a:ext cx="73" cy="7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61" name="Oval 133">
                    <a:extLst>
                      <a:ext uri="{FF2B5EF4-FFF2-40B4-BE49-F238E27FC236}">
                        <a16:creationId xmlns:a16="http://schemas.microsoft.com/office/drawing/2014/main" id="{B1F361ED-6BA1-BF22-3F4C-79A2D13E0C0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9" y="1257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62" name="Oval 134">
                    <a:extLst>
                      <a:ext uri="{FF2B5EF4-FFF2-40B4-BE49-F238E27FC236}">
                        <a16:creationId xmlns:a16="http://schemas.microsoft.com/office/drawing/2014/main" id="{CB528852-7A61-495A-2B3E-D1AD6F86DC1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421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0363" name="Group 135">
                    <a:extLst>
                      <a:ext uri="{FF2B5EF4-FFF2-40B4-BE49-F238E27FC236}">
                        <a16:creationId xmlns:a16="http://schemas.microsoft.com/office/drawing/2014/main" id="{4B5849D7-7829-2B93-36B2-2C90FD8BC0D2}"/>
                      </a:ext>
                    </a:extLst>
                  </p:cNvPr>
                  <p:cNvGrpSpPr/>
                  <p:nvPr/>
                </p:nvGrpSpPr>
                <p:grpSpPr>
                  <a:xfrm>
                    <a:off x="143" y="801"/>
                    <a:ext cx="116" cy="51"/>
                    <a:chExt cx="181" cy="91"/>
                  </a:xfrm>
                </p:grpSpPr>
                <p:sp>
                  <p:nvSpPr>
                    <p:cNvPr id="10415" name="Oval 136">
                      <a:extLst>
                        <a:ext uri="{FF2B5EF4-FFF2-40B4-BE49-F238E27FC236}">
                          <a16:creationId xmlns:a16="http://schemas.microsoft.com/office/drawing/2014/main" id="{2A6FF42E-1FC1-94CE-7391-8A4BF513F5B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5" y="22"/>
                      <a:ext cx="91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2F00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16" name="Oval 137">
                      <a:extLst>
                        <a:ext uri="{FF2B5EF4-FFF2-40B4-BE49-F238E27FC236}">
                          <a16:creationId xmlns:a16="http://schemas.microsoft.com/office/drawing/2014/main" id="{5B173CDC-0CAB-33E1-0CB8-A5F36A8E372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181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2F00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0364" name="Oval 138">
                    <a:extLst>
                      <a:ext uri="{FF2B5EF4-FFF2-40B4-BE49-F238E27FC236}">
                        <a16:creationId xmlns:a16="http://schemas.microsoft.com/office/drawing/2014/main" id="{F5BFC46B-74E9-8917-5E6B-DBB4A6C34F8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18" y="808"/>
                    <a:ext cx="65" cy="2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2F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65" name="Oval 139">
                    <a:extLst>
                      <a:ext uri="{FF2B5EF4-FFF2-40B4-BE49-F238E27FC236}">
                        <a16:creationId xmlns:a16="http://schemas.microsoft.com/office/drawing/2014/main" id="{4F85FA75-C2B2-C0C3-2A7D-D09BF8F53AF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97" y="801"/>
                    <a:ext cx="95" cy="4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2F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66" name="Oval 140">
                    <a:extLst>
                      <a:ext uri="{FF2B5EF4-FFF2-40B4-BE49-F238E27FC236}">
                        <a16:creationId xmlns:a16="http://schemas.microsoft.com/office/drawing/2014/main" id="{2859E3CC-787D-E03D-6E55-FA2A6BC73D6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0000">
                    <a:off x="489" y="713"/>
                    <a:ext cx="13" cy="11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C6C6C"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67" name="AutoShape 141">
                    <a:extLst>
                      <a:ext uri="{FF2B5EF4-FFF2-40B4-BE49-F238E27FC236}">
                        <a16:creationId xmlns:a16="http://schemas.microsoft.com/office/drawing/2014/main" id="{D8A7537E-E2D8-AD06-C759-DAF2CE82607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3" y="1624"/>
                    <a:ext cx="388" cy="4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A50021"/>
                      </a:gs>
                      <a:gs pos="100000">
                        <a:srgbClr val="4C000F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9358" name="Oval 142">
                    <a:extLst>
                      <a:ext uri="{FF2B5EF4-FFF2-40B4-BE49-F238E27FC236}">
                        <a16:creationId xmlns:a16="http://schemas.microsoft.com/office/drawing/2014/main" id="{06563817-35B3-5C26-2195-3CBD9C86204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5" y="1615"/>
                    <a:ext cx="348" cy="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9359" name="Oval 143">
                    <a:extLst>
                      <a:ext uri="{FF2B5EF4-FFF2-40B4-BE49-F238E27FC236}">
                        <a16:creationId xmlns:a16="http://schemas.microsoft.com/office/drawing/2014/main" id="{27F6A8FC-129B-B0BB-4029-92B042B9E4D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5" y="1605"/>
                    <a:ext cx="345" cy="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70" name="AutoShape 144">
                    <a:extLst>
                      <a:ext uri="{FF2B5EF4-FFF2-40B4-BE49-F238E27FC236}">
                        <a16:creationId xmlns:a16="http://schemas.microsoft.com/office/drawing/2014/main" id="{1B125BE6-1865-CAF0-C370-2E22D7DC8ED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" y="1727"/>
                    <a:ext cx="713" cy="59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0D0000"/>
                      </a:gs>
                      <a:gs pos="50000">
                        <a:srgbClr val="CC0000"/>
                      </a:gs>
                      <a:gs pos="100000">
                        <a:srgbClr val="0D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9361" name="Oval 145">
                    <a:extLst>
                      <a:ext uri="{FF2B5EF4-FFF2-40B4-BE49-F238E27FC236}">
                        <a16:creationId xmlns:a16="http://schemas.microsoft.com/office/drawing/2014/main" id="{8A9C6C6B-8A00-BEA0-CE68-95C4F66D15B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739755">
                    <a:off x="550" y="1728"/>
                    <a:ext cx="205" cy="9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>
                          <a:alpha val="59999"/>
                        </a:schemeClr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72" name="AutoShape 146">
                    <a:extLst>
                      <a:ext uri="{FF2B5EF4-FFF2-40B4-BE49-F238E27FC236}">
                        <a16:creationId xmlns:a16="http://schemas.microsoft.com/office/drawing/2014/main" id="{D632FFA1-8731-600F-BBA5-177F7EA4552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" y="1767"/>
                    <a:ext cx="652" cy="531"/>
                  </a:xfrm>
                  <a:prstGeom prst="roundRect">
                    <a:avLst>
                      <a:gd name="adj" fmla="val 11463"/>
                    </a:avLst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B00000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73" name="未知">
                    <a:extLst>
                      <a:ext uri="{FF2B5EF4-FFF2-40B4-BE49-F238E27FC236}">
                        <a16:creationId xmlns:a16="http://schemas.microsoft.com/office/drawing/2014/main" id="{51F776FA-5DB3-C51D-FC72-48527D26370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43" y="1645"/>
                    <a:ext cx="47" cy="82"/>
                  </a:xfrm>
                  <a:custGeom>
                    <a:gdLst>
                      <a:gd name="T0" fmla="*/ 52 w 52"/>
                      <a:gd name="T1" fmla="*/ 0 h 91"/>
                      <a:gd name="T2" fmla="*/ 7 w 52"/>
                      <a:gd name="T3" fmla="*/ 23 h 91"/>
                      <a:gd name="T4" fmla="*/ 7 w 52"/>
                      <a:gd name="T5" fmla="*/ 91 h 91"/>
                      <a:gd name="T6" fmla="*/ 0 60000 65536"/>
                      <a:gd name="T7" fmla="*/ 0 60000 65536"/>
                      <a:gd name="T8" fmla="*/ 0 60000 65536"/>
                      <a:gd name="T9" fmla="*/ 0 w 52"/>
                      <a:gd name="T10" fmla="*/ 0 h 91"/>
                      <a:gd name="T11" fmla="*/ 52 w 52"/>
                      <a:gd name="T12" fmla="*/ 91 h 91"/>
                    </a:gdLst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T9" t="T10" r="T11" b="T12"/>
                    <a:pathLst>
                      <a:path w="52" h="91">
                        <a:moveTo>
                          <a:pt x="52" y="0"/>
                        </a:moveTo>
                        <a:cubicBezTo>
                          <a:pt x="33" y="4"/>
                          <a:pt x="14" y="8"/>
                          <a:pt x="7" y="23"/>
                        </a:cubicBezTo>
                        <a:cubicBezTo>
                          <a:pt x="0" y="38"/>
                          <a:pt x="14" y="80"/>
                          <a:pt x="7" y="91"/>
                        </a:cubicBezTo>
                      </a:path>
                    </a:pathLst>
                  </a:custGeom>
                  <a:noFill/>
                  <a:ln w="69850">
                    <a:solidFill>
                      <a:srgbClr val="A50021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9364" name="Oval 148">
                    <a:extLst>
                      <a:ext uri="{FF2B5EF4-FFF2-40B4-BE49-F238E27FC236}">
                        <a16:creationId xmlns:a16="http://schemas.microsoft.com/office/drawing/2014/main" id="{AD521C7C-14D5-74C1-6331-9EF240ECF4E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1605"/>
                    <a:ext cx="122" cy="18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10375" name="Group 149">
                    <a:extLst>
                      <a:ext uri="{FF2B5EF4-FFF2-40B4-BE49-F238E27FC236}">
                        <a16:creationId xmlns:a16="http://schemas.microsoft.com/office/drawing/2014/main" id="{48808A57-6F18-AD95-5F42-94787CAE8591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592" y="1645"/>
                    <a:ext cx="60" cy="143"/>
                    <a:chExt cx="115" cy="159"/>
                  </a:xfrm>
                </p:grpSpPr>
                <p:sp>
                  <p:nvSpPr>
                    <p:cNvPr id="10413" name="未知">
                      <a:extLst>
                        <a:ext uri="{FF2B5EF4-FFF2-40B4-BE49-F238E27FC236}">
                          <a16:creationId xmlns:a16="http://schemas.microsoft.com/office/drawing/2014/main" id="{1A9A7E7C-FB39-BA62-232B-40B47EB97667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46" y="0"/>
                      <a:ext cx="52" cy="91"/>
                    </a:xfrm>
                    <a:custGeom>
                      <a:gdLst>
                        <a:gd name="T0" fmla="*/ 52 w 52"/>
                        <a:gd name="T1" fmla="*/ 0 h 91"/>
                        <a:gd name="T2" fmla="*/ 7 w 52"/>
                        <a:gd name="T3" fmla="*/ 23 h 91"/>
                        <a:gd name="T4" fmla="*/ 7 w 52"/>
                        <a:gd name="T5" fmla="*/ 91 h 91"/>
                        <a:gd name="T6" fmla="*/ 0 60000 65536"/>
                        <a:gd name="T7" fmla="*/ 0 60000 65536"/>
                        <a:gd name="T8" fmla="*/ 0 60000 65536"/>
                        <a:gd name="T9" fmla="*/ 0 w 52"/>
                        <a:gd name="T10" fmla="*/ 0 h 91"/>
                        <a:gd name="T11" fmla="*/ 52 w 52"/>
                        <a:gd name="T12" fmla="*/ 91 h 91"/>
                      </a:gdLst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52" h="91">
                          <a:moveTo>
                            <a:pt x="52" y="0"/>
                          </a:moveTo>
                          <a:cubicBezTo>
                            <a:pt x="33" y="4"/>
                            <a:pt x="14" y="8"/>
                            <a:pt x="7" y="23"/>
                          </a:cubicBezTo>
                          <a:cubicBezTo>
                            <a:pt x="0" y="38"/>
                            <a:pt x="14" y="80"/>
                            <a:pt x="7" y="91"/>
                          </a:cubicBezTo>
                        </a:path>
                      </a:pathLst>
                    </a:custGeom>
                    <a:noFill/>
                    <a:ln w="69850">
                      <a:solidFill>
                        <a:srgbClr val="A50021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9367" name="Oval 151">
                      <a:extLst>
                        <a:ext uri="{FF2B5EF4-FFF2-40B4-BE49-F238E27FC236}">
                          <a16:creationId xmlns:a16="http://schemas.microsoft.com/office/drawing/2014/main" id="{77494E7A-9F8F-BA0F-59EC-1EF44320696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-1" y="22"/>
                      <a:ext cx="115" cy="13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tx1"/>
                        </a:gs>
                        <a:gs pos="100000">
                          <a:schemeClr val="tx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0376" name="Group 152">
                    <a:extLst>
                      <a:ext uri="{FF2B5EF4-FFF2-40B4-BE49-F238E27FC236}">
                        <a16:creationId xmlns:a16="http://schemas.microsoft.com/office/drawing/2014/main" id="{45D35289-28F7-FC50-190C-9B27E0C771F4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530" y="1522"/>
                    <a:ext cx="82" cy="163"/>
                    <a:chExt cx="90" cy="181"/>
                  </a:xfrm>
                </p:grpSpPr>
                <p:sp>
                  <p:nvSpPr>
                    <p:cNvPr id="10400" name="未知">
                      <a:extLst>
                        <a:ext uri="{FF2B5EF4-FFF2-40B4-BE49-F238E27FC236}">
                          <a16:creationId xmlns:a16="http://schemas.microsoft.com/office/drawing/2014/main" id="{780F730C-BEE7-D125-6816-3FD225903D84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0" y="0"/>
                      <a:ext cx="66" cy="181"/>
                    </a:xfrm>
                    <a:custGeom>
                      <a:gdLst>
                        <a:gd name="T0" fmla="*/ 34 w 220"/>
                        <a:gd name="T1" fmla="*/ 23 h 374"/>
                        <a:gd name="T2" fmla="*/ 11 w 220"/>
                        <a:gd name="T3" fmla="*/ 159 h 374"/>
                        <a:gd name="T4" fmla="*/ 34 w 220"/>
                        <a:gd name="T5" fmla="*/ 340 h 374"/>
                        <a:gd name="T6" fmla="*/ 79 w 220"/>
                        <a:gd name="T7" fmla="*/ 363 h 374"/>
                        <a:gd name="T8" fmla="*/ 148 w 220"/>
                        <a:gd name="T9" fmla="*/ 363 h 374"/>
                        <a:gd name="T10" fmla="*/ 193 w 220"/>
                        <a:gd name="T11" fmla="*/ 340 h 374"/>
                        <a:gd name="T12" fmla="*/ 216 w 220"/>
                        <a:gd name="T13" fmla="*/ 318 h 374"/>
                        <a:gd name="T14" fmla="*/ 216 w 220"/>
                        <a:gd name="T15" fmla="*/ 295 h 374"/>
                        <a:gd name="T16" fmla="*/ 193 w 220"/>
                        <a:gd name="T17" fmla="*/ 272 h 374"/>
                        <a:gd name="T18" fmla="*/ 170 w 220"/>
                        <a:gd name="T19" fmla="*/ 204 h 374"/>
                        <a:gd name="T20" fmla="*/ 170 w 220"/>
                        <a:gd name="T21" fmla="*/ 136 h 374"/>
                        <a:gd name="T22" fmla="*/ 125 w 220"/>
                        <a:gd name="T23" fmla="*/ 45 h 374"/>
                        <a:gd name="T24" fmla="*/ 102 w 220"/>
                        <a:gd name="T25" fmla="*/ 23 h 374"/>
                        <a:gd name="T26" fmla="*/ 11 w 220"/>
                        <a:gd name="T27" fmla="*/ 23 h 374"/>
                        <a:gd name="T28" fmla="*/ 34 w 220"/>
                        <a:gd name="T29" fmla="*/ 23 h 374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w 220"/>
                        <a:gd name="T46" fmla="*/ 0 h 374"/>
                        <a:gd name="T47" fmla="*/ 220 w 220"/>
                        <a:gd name="T48" fmla="*/ 374 h 374"/>
                      </a:gdLst>
                      <a:cxnLst>
                        <a:cxn ang="T30">
                          <a:pos x="T0" y="T1"/>
                        </a:cxn>
                        <a:cxn ang="T31">
                          <a:pos x="T2" y="T3"/>
                        </a:cxn>
                        <a:cxn ang="T32">
                          <a:pos x="T4" y="T5"/>
                        </a:cxn>
                        <a:cxn ang="T33">
                          <a:pos x="T6" y="T7"/>
                        </a:cxn>
                        <a:cxn ang="T34">
                          <a:pos x="T8" y="T9"/>
                        </a:cxn>
                        <a:cxn ang="T35">
                          <a:pos x="T10" y="T11"/>
                        </a:cxn>
                        <a:cxn ang="T36">
                          <a:pos x="T12" y="T13"/>
                        </a:cxn>
                        <a:cxn ang="T37">
                          <a:pos x="T14" y="T15"/>
                        </a:cxn>
                        <a:cxn ang="T38">
                          <a:pos x="T16" y="T17"/>
                        </a:cxn>
                        <a:cxn ang="T39">
                          <a:pos x="T18" y="T19"/>
                        </a:cxn>
                        <a:cxn ang="T40">
                          <a:pos x="T20" y="T21"/>
                        </a:cxn>
                        <a:cxn ang="T41">
                          <a:pos x="T22" y="T23"/>
                        </a:cxn>
                        <a:cxn ang="T42">
                          <a:pos x="T24" y="T25"/>
                        </a:cxn>
                        <a:cxn ang="T43">
                          <a:pos x="T26" y="T27"/>
                        </a:cxn>
                        <a:cxn ang="T44">
                          <a:pos x="T28" y="T29"/>
                        </a:cxn>
                      </a:cxnLst>
                      <a:rect l="T45" t="T46" r="T47" b="T48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01" name="Oval 154">
                      <a:extLst>
                        <a:ext uri="{FF2B5EF4-FFF2-40B4-BE49-F238E27FC236}">
                          <a16:creationId xmlns:a16="http://schemas.microsoft.com/office/drawing/2014/main" id="{2DF34749-16C0-C6C8-30DE-66141CE1B05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19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02" name="Oval 155">
                      <a:extLst>
                        <a:ext uri="{FF2B5EF4-FFF2-40B4-BE49-F238E27FC236}">
                          <a16:creationId xmlns:a16="http://schemas.microsoft.com/office/drawing/2014/main" id="{78CA231A-03BB-101B-D0B9-1CA500C2F9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32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03" name="Oval 156">
                      <a:extLst>
                        <a:ext uri="{FF2B5EF4-FFF2-40B4-BE49-F238E27FC236}">
                          <a16:creationId xmlns:a16="http://schemas.microsoft.com/office/drawing/2014/main" id="{4D5009AB-BC18-C206-C49C-E1EB2766EC2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44" y="128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04" name="Oval 157">
                      <a:extLst>
                        <a:ext uri="{FF2B5EF4-FFF2-40B4-BE49-F238E27FC236}">
                          <a16:creationId xmlns:a16="http://schemas.microsoft.com/office/drawing/2014/main" id="{BB0DBD69-26D6-E13D-F69A-E190ACDED3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05" name="Oval 158">
                      <a:extLst>
                        <a:ext uri="{FF2B5EF4-FFF2-40B4-BE49-F238E27FC236}">
                          <a16:creationId xmlns:a16="http://schemas.microsoft.com/office/drawing/2014/main" id="{AB9BADF9-C669-30AB-2A8A-8B74C14A171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9375" name="Oval 159">
                      <a:extLst>
                        <a:ext uri="{FF2B5EF4-FFF2-40B4-BE49-F238E27FC236}">
                          <a16:creationId xmlns:a16="http://schemas.microsoft.com/office/drawing/2014/main" id="{7DAEB1AE-C0A7-966E-34E3-A977BD2ED49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-1" y="114"/>
                      <a:ext cx="58" cy="4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0407" name="未知">
                      <a:extLst>
                        <a:ext uri="{FF2B5EF4-FFF2-40B4-BE49-F238E27FC236}">
                          <a16:creationId xmlns:a16="http://schemas.microsoft.com/office/drawing/2014/main" id="{8F00D8CE-BEF3-A882-694F-39DC45B96D18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9"/>
                      <a:ext cx="61" cy="111"/>
                    </a:xfrm>
                    <a:custGeom>
                      <a:gdLst>
                        <a:gd name="T0" fmla="*/ 11 w 222"/>
                        <a:gd name="T1" fmla="*/ 30 h 336"/>
                        <a:gd name="T2" fmla="*/ 34 w 222"/>
                        <a:gd name="T3" fmla="*/ 75 h 336"/>
                        <a:gd name="T4" fmla="*/ 79 w 222"/>
                        <a:gd name="T5" fmla="*/ 211 h 336"/>
                        <a:gd name="T6" fmla="*/ 102 w 222"/>
                        <a:gd name="T7" fmla="*/ 256 h 336"/>
                        <a:gd name="T8" fmla="*/ 147 w 222"/>
                        <a:gd name="T9" fmla="*/ 325 h 336"/>
                        <a:gd name="T10" fmla="*/ 215 w 222"/>
                        <a:gd name="T11" fmla="*/ 325 h 336"/>
                        <a:gd name="T12" fmla="*/ 192 w 222"/>
                        <a:gd name="T13" fmla="*/ 302 h 336"/>
                        <a:gd name="T14" fmla="*/ 170 w 222"/>
                        <a:gd name="T15" fmla="*/ 302 h 336"/>
                        <a:gd name="T16" fmla="*/ 147 w 222"/>
                        <a:gd name="T17" fmla="*/ 256 h 336"/>
                        <a:gd name="T18" fmla="*/ 102 w 222"/>
                        <a:gd name="T19" fmla="*/ 166 h 336"/>
                        <a:gd name="T20" fmla="*/ 79 w 222"/>
                        <a:gd name="T21" fmla="*/ 75 h 336"/>
                        <a:gd name="T22" fmla="*/ 11 w 222"/>
                        <a:gd name="T23" fmla="*/ 7 h 336"/>
                        <a:gd name="T24" fmla="*/ 11 w 222"/>
                        <a:gd name="T25" fmla="*/ 30 h 3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w 222"/>
                        <a:gd name="T40" fmla="*/ 0 h 336"/>
                        <a:gd name="T41" fmla="*/ 222 w 222"/>
                        <a:gd name="T42" fmla="*/ 336 h 336"/>
                      </a:gdLst>
                      <a:cxnLst>
                        <a:cxn ang="T26">
                          <a:pos x="T0" y="T1"/>
                        </a:cxn>
                        <a:cxn ang="T27">
                          <a:pos x="T2" y="T3"/>
                        </a:cxn>
                        <a:cxn ang="T28">
                          <a:pos x="T4" y="T5"/>
                        </a:cxn>
                        <a:cxn ang="T29">
                          <a:pos x="T6" y="T7"/>
                        </a:cxn>
                        <a:cxn ang="T30">
                          <a:pos x="T8" y="T9"/>
                        </a:cxn>
                        <a:cxn ang="T31">
                          <a:pos x="T10" y="T11"/>
                        </a:cxn>
                        <a:cxn ang="T32">
                          <a:pos x="T12" y="T13"/>
                        </a:cxn>
                        <a:cxn ang="T33">
                          <a:pos x="T14" y="T15"/>
                        </a:cxn>
                        <a:cxn ang="T34">
                          <a:pos x="T16" y="T17"/>
                        </a:cxn>
                        <a:cxn ang="T35">
                          <a:pos x="T18" y="T19"/>
                        </a:cxn>
                        <a:cxn ang="T36">
                          <a:pos x="T20" y="T21"/>
                        </a:cxn>
                        <a:cxn ang="T37">
                          <a:pos x="T22" y="T23"/>
                        </a:cxn>
                        <a:cxn ang="T38">
                          <a:pos x="T24" y="T25"/>
                        </a:cxn>
                      </a:cxnLst>
                      <a:rect l="T39" t="T40" r="T41" b="T42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08" name="Oval 161">
                      <a:extLst>
                        <a:ext uri="{FF2B5EF4-FFF2-40B4-BE49-F238E27FC236}">
                          <a16:creationId xmlns:a16="http://schemas.microsoft.com/office/drawing/2014/main" id="{AAD4B52B-C6F1-AEF2-C1CF-B68D87FE461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44" y="4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D9B4">
                            <a:alpha val="3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09" name="Oval 162">
                      <a:extLst>
                        <a:ext uri="{FF2B5EF4-FFF2-40B4-BE49-F238E27FC236}">
                          <a16:creationId xmlns:a16="http://schemas.microsoft.com/office/drawing/2014/main" id="{EB4D0380-9FCE-1E20-DE0D-D6C31E382D8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10" name="Oval 163">
                      <a:extLst>
                        <a:ext uri="{FF2B5EF4-FFF2-40B4-BE49-F238E27FC236}">
                          <a16:creationId xmlns:a16="http://schemas.microsoft.com/office/drawing/2014/main" id="{E4633469-E978-6D25-8D3B-DA54DAF394A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32" y="165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11" name="Oval 164">
                      <a:extLst>
                        <a:ext uri="{FF2B5EF4-FFF2-40B4-BE49-F238E27FC236}">
                          <a16:creationId xmlns:a16="http://schemas.microsoft.com/office/drawing/2014/main" id="{0CAB911E-18E9-65A3-A596-75A0EFEE8B4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12" name="Oval 165">
                      <a:extLst>
                        <a:ext uri="{FF2B5EF4-FFF2-40B4-BE49-F238E27FC236}">
                          <a16:creationId xmlns:a16="http://schemas.microsoft.com/office/drawing/2014/main" id="{BD509B75-F2E3-D77B-FE24-448D4589A7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0377" name="Group 166">
                    <a:extLst>
                      <a:ext uri="{FF2B5EF4-FFF2-40B4-BE49-F238E27FC236}">
                        <a16:creationId xmlns:a16="http://schemas.microsoft.com/office/drawing/2014/main" id="{03F14A37-45F2-A707-B936-DFC184403340}"/>
                      </a:ext>
                    </a:extLst>
                  </p:cNvPr>
                  <p:cNvGrpSpPr/>
                  <p:nvPr/>
                </p:nvGrpSpPr>
                <p:grpSpPr>
                  <a:xfrm>
                    <a:off x="163" y="1522"/>
                    <a:ext cx="81" cy="163"/>
                    <a:chExt cx="90" cy="181"/>
                  </a:xfrm>
                </p:grpSpPr>
                <p:sp>
                  <p:nvSpPr>
                    <p:cNvPr id="10387" name="未知">
                      <a:extLst>
                        <a:ext uri="{FF2B5EF4-FFF2-40B4-BE49-F238E27FC236}">
                          <a16:creationId xmlns:a16="http://schemas.microsoft.com/office/drawing/2014/main" id="{40BF0B54-A3FD-7B75-56C4-3689702C96B7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0" y="0"/>
                      <a:ext cx="66" cy="181"/>
                    </a:xfrm>
                    <a:custGeom>
                      <a:gdLst>
                        <a:gd name="T0" fmla="*/ 34 w 220"/>
                        <a:gd name="T1" fmla="*/ 23 h 374"/>
                        <a:gd name="T2" fmla="*/ 11 w 220"/>
                        <a:gd name="T3" fmla="*/ 159 h 374"/>
                        <a:gd name="T4" fmla="*/ 34 w 220"/>
                        <a:gd name="T5" fmla="*/ 340 h 374"/>
                        <a:gd name="T6" fmla="*/ 79 w 220"/>
                        <a:gd name="T7" fmla="*/ 363 h 374"/>
                        <a:gd name="T8" fmla="*/ 148 w 220"/>
                        <a:gd name="T9" fmla="*/ 363 h 374"/>
                        <a:gd name="T10" fmla="*/ 193 w 220"/>
                        <a:gd name="T11" fmla="*/ 340 h 374"/>
                        <a:gd name="T12" fmla="*/ 216 w 220"/>
                        <a:gd name="T13" fmla="*/ 318 h 374"/>
                        <a:gd name="T14" fmla="*/ 216 w 220"/>
                        <a:gd name="T15" fmla="*/ 295 h 374"/>
                        <a:gd name="T16" fmla="*/ 193 w 220"/>
                        <a:gd name="T17" fmla="*/ 272 h 374"/>
                        <a:gd name="T18" fmla="*/ 170 w 220"/>
                        <a:gd name="T19" fmla="*/ 204 h 374"/>
                        <a:gd name="T20" fmla="*/ 170 w 220"/>
                        <a:gd name="T21" fmla="*/ 136 h 374"/>
                        <a:gd name="T22" fmla="*/ 125 w 220"/>
                        <a:gd name="T23" fmla="*/ 45 h 374"/>
                        <a:gd name="T24" fmla="*/ 102 w 220"/>
                        <a:gd name="T25" fmla="*/ 23 h 374"/>
                        <a:gd name="T26" fmla="*/ 11 w 220"/>
                        <a:gd name="T27" fmla="*/ 23 h 374"/>
                        <a:gd name="T28" fmla="*/ 34 w 220"/>
                        <a:gd name="T29" fmla="*/ 23 h 374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w 220"/>
                        <a:gd name="T46" fmla="*/ 0 h 374"/>
                        <a:gd name="T47" fmla="*/ 220 w 220"/>
                        <a:gd name="T48" fmla="*/ 374 h 374"/>
                      </a:gdLst>
                      <a:cxnLst>
                        <a:cxn ang="T30">
                          <a:pos x="T0" y="T1"/>
                        </a:cxn>
                        <a:cxn ang="T31">
                          <a:pos x="T2" y="T3"/>
                        </a:cxn>
                        <a:cxn ang="T32">
                          <a:pos x="T4" y="T5"/>
                        </a:cxn>
                        <a:cxn ang="T33">
                          <a:pos x="T6" y="T7"/>
                        </a:cxn>
                        <a:cxn ang="T34">
                          <a:pos x="T8" y="T9"/>
                        </a:cxn>
                        <a:cxn ang="T35">
                          <a:pos x="T10" y="T11"/>
                        </a:cxn>
                        <a:cxn ang="T36">
                          <a:pos x="T12" y="T13"/>
                        </a:cxn>
                        <a:cxn ang="T37">
                          <a:pos x="T14" y="T15"/>
                        </a:cxn>
                        <a:cxn ang="T38">
                          <a:pos x="T16" y="T17"/>
                        </a:cxn>
                        <a:cxn ang="T39">
                          <a:pos x="T18" y="T19"/>
                        </a:cxn>
                        <a:cxn ang="T40">
                          <a:pos x="T20" y="T21"/>
                        </a:cxn>
                        <a:cxn ang="T41">
                          <a:pos x="T22" y="T23"/>
                        </a:cxn>
                        <a:cxn ang="T42">
                          <a:pos x="T24" y="T25"/>
                        </a:cxn>
                        <a:cxn ang="T43">
                          <a:pos x="T26" y="T27"/>
                        </a:cxn>
                        <a:cxn ang="T44">
                          <a:pos x="T28" y="T29"/>
                        </a:cxn>
                      </a:cxnLst>
                      <a:rect l="T45" t="T46" r="T47" b="T48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88" name="Oval 168">
                      <a:extLst>
                        <a:ext uri="{FF2B5EF4-FFF2-40B4-BE49-F238E27FC236}">
                          <a16:creationId xmlns:a16="http://schemas.microsoft.com/office/drawing/2014/main" id="{61C642CB-EBE8-B4DE-7632-81FB202ECA4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19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89" name="Oval 169">
                      <a:extLst>
                        <a:ext uri="{FF2B5EF4-FFF2-40B4-BE49-F238E27FC236}">
                          <a16:creationId xmlns:a16="http://schemas.microsoft.com/office/drawing/2014/main" id="{D7BA1C5B-D664-FEB2-08B7-5F11235A71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32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90" name="Oval 170">
                      <a:extLst>
                        <a:ext uri="{FF2B5EF4-FFF2-40B4-BE49-F238E27FC236}">
                          <a16:creationId xmlns:a16="http://schemas.microsoft.com/office/drawing/2014/main" id="{0BAEF644-C57B-ADC6-4730-500287F938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44" y="128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91" name="Oval 171">
                      <a:extLst>
                        <a:ext uri="{FF2B5EF4-FFF2-40B4-BE49-F238E27FC236}">
                          <a16:creationId xmlns:a16="http://schemas.microsoft.com/office/drawing/2014/main" id="{8165014C-A508-0E27-948A-78D4657909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92" name="Oval 172">
                      <a:extLst>
                        <a:ext uri="{FF2B5EF4-FFF2-40B4-BE49-F238E27FC236}">
                          <a16:creationId xmlns:a16="http://schemas.microsoft.com/office/drawing/2014/main" id="{5E5BE21C-435F-1E44-22CB-4E1F2EDDAFB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9389" name="Oval 173">
                      <a:extLst>
                        <a:ext uri="{FF2B5EF4-FFF2-40B4-BE49-F238E27FC236}">
                          <a16:creationId xmlns:a16="http://schemas.microsoft.com/office/drawing/2014/main" id="{CF884FD8-4BFF-4A56-DB11-C5C56C7E359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-1" y="114"/>
                      <a:ext cx="58" cy="4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0394" name="未知">
                      <a:extLst>
                        <a:ext uri="{FF2B5EF4-FFF2-40B4-BE49-F238E27FC236}">
                          <a16:creationId xmlns:a16="http://schemas.microsoft.com/office/drawing/2014/main" id="{897EE332-FCA8-523F-C313-D5B91DF727DB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9"/>
                      <a:ext cx="61" cy="111"/>
                    </a:xfrm>
                    <a:custGeom>
                      <a:gdLst>
                        <a:gd name="T0" fmla="*/ 11 w 222"/>
                        <a:gd name="T1" fmla="*/ 30 h 336"/>
                        <a:gd name="T2" fmla="*/ 34 w 222"/>
                        <a:gd name="T3" fmla="*/ 75 h 336"/>
                        <a:gd name="T4" fmla="*/ 79 w 222"/>
                        <a:gd name="T5" fmla="*/ 211 h 336"/>
                        <a:gd name="T6" fmla="*/ 102 w 222"/>
                        <a:gd name="T7" fmla="*/ 256 h 336"/>
                        <a:gd name="T8" fmla="*/ 147 w 222"/>
                        <a:gd name="T9" fmla="*/ 325 h 336"/>
                        <a:gd name="T10" fmla="*/ 215 w 222"/>
                        <a:gd name="T11" fmla="*/ 325 h 336"/>
                        <a:gd name="T12" fmla="*/ 192 w 222"/>
                        <a:gd name="T13" fmla="*/ 302 h 336"/>
                        <a:gd name="T14" fmla="*/ 170 w 222"/>
                        <a:gd name="T15" fmla="*/ 302 h 336"/>
                        <a:gd name="T16" fmla="*/ 147 w 222"/>
                        <a:gd name="T17" fmla="*/ 256 h 336"/>
                        <a:gd name="T18" fmla="*/ 102 w 222"/>
                        <a:gd name="T19" fmla="*/ 166 h 336"/>
                        <a:gd name="T20" fmla="*/ 79 w 222"/>
                        <a:gd name="T21" fmla="*/ 75 h 336"/>
                        <a:gd name="T22" fmla="*/ 11 w 222"/>
                        <a:gd name="T23" fmla="*/ 7 h 336"/>
                        <a:gd name="T24" fmla="*/ 11 w 222"/>
                        <a:gd name="T25" fmla="*/ 30 h 3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w 222"/>
                        <a:gd name="T40" fmla="*/ 0 h 336"/>
                        <a:gd name="T41" fmla="*/ 222 w 222"/>
                        <a:gd name="T42" fmla="*/ 336 h 336"/>
                      </a:gdLst>
                      <a:cxnLst>
                        <a:cxn ang="T26">
                          <a:pos x="T0" y="T1"/>
                        </a:cxn>
                        <a:cxn ang="T27">
                          <a:pos x="T2" y="T3"/>
                        </a:cxn>
                        <a:cxn ang="T28">
                          <a:pos x="T4" y="T5"/>
                        </a:cxn>
                        <a:cxn ang="T29">
                          <a:pos x="T6" y="T7"/>
                        </a:cxn>
                        <a:cxn ang="T30">
                          <a:pos x="T8" y="T9"/>
                        </a:cxn>
                        <a:cxn ang="T31">
                          <a:pos x="T10" y="T11"/>
                        </a:cxn>
                        <a:cxn ang="T32">
                          <a:pos x="T12" y="T13"/>
                        </a:cxn>
                        <a:cxn ang="T33">
                          <a:pos x="T14" y="T15"/>
                        </a:cxn>
                        <a:cxn ang="T34">
                          <a:pos x="T16" y="T17"/>
                        </a:cxn>
                        <a:cxn ang="T35">
                          <a:pos x="T18" y="T19"/>
                        </a:cxn>
                        <a:cxn ang="T36">
                          <a:pos x="T20" y="T21"/>
                        </a:cxn>
                        <a:cxn ang="T37">
                          <a:pos x="T22" y="T23"/>
                        </a:cxn>
                        <a:cxn ang="T38">
                          <a:pos x="T24" y="T25"/>
                        </a:cxn>
                      </a:cxnLst>
                      <a:rect l="T39" t="T40" r="T41" b="T42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95" name="Oval 175">
                      <a:extLst>
                        <a:ext uri="{FF2B5EF4-FFF2-40B4-BE49-F238E27FC236}">
                          <a16:creationId xmlns:a16="http://schemas.microsoft.com/office/drawing/2014/main" id="{01CE2D32-4FE1-E2D2-7C91-C75240346A6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44" y="4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D9B4">
                            <a:alpha val="3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96" name="Oval 176">
                      <a:extLst>
                        <a:ext uri="{FF2B5EF4-FFF2-40B4-BE49-F238E27FC236}">
                          <a16:creationId xmlns:a16="http://schemas.microsoft.com/office/drawing/2014/main" id="{82CBBB4C-D236-D91B-4407-6F00E34F203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97" name="Oval 177">
                      <a:extLst>
                        <a:ext uri="{FF2B5EF4-FFF2-40B4-BE49-F238E27FC236}">
                          <a16:creationId xmlns:a16="http://schemas.microsoft.com/office/drawing/2014/main" id="{4D02DD8E-2E81-5DF5-8FA1-805E7A4630B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32" y="165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98" name="Oval 178">
                      <a:extLst>
                        <a:ext uri="{FF2B5EF4-FFF2-40B4-BE49-F238E27FC236}">
                          <a16:creationId xmlns:a16="http://schemas.microsoft.com/office/drawing/2014/main" id="{F3B72706-9C27-4E09-D8D0-77D8E9881C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99" name="Oval 179">
                      <a:extLst>
                        <a:ext uri="{FF2B5EF4-FFF2-40B4-BE49-F238E27FC236}">
                          <a16:creationId xmlns:a16="http://schemas.microsoft.com/office/drawing/2014/main" id="{574F329B-1181-99B5-C3BD-7D6DCD02C22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9396" name="AutoShape 180">
                    <a:extLst>
                      <a:ext uri="{FF2B5EF4-FFF2-40B4-BE49-F238E27FC236}">
                        <a16:creationId xmlns:a16="http://schemas.microsoft.com/office/drawing/2014/main" id="{6075E065-0646-6308-42A9-79AF8291C4E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5" y="1930"/>
                    <a:ext cx="345" cy="28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8A001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79" name="AutoShape 181">
                    <a:extLst>
                      <a:ext uri="{FF2B5EF4-FFF2-40B4-BE49-F238E27FC236}">
                        <a16:creationId xmlns:a16="http://schemas.microsoft.com/office/drawing/2014/main" id="{6CEB5CA9-6FE6-7168-F705-2710AAB18F8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931"/>
                    <a:ext cx="244" cy="204"/>
                  </a:xfrm>
                  <a:custGeom>
                    <a:gdLst>
                      <a:gd name="T0" fmla="*/ 123 w 21600"/>
                      <a:gd name="T1" fmla="*/ 21 h 21600"/>
                      <a:gd name="T2" fmla="*/ 33 w 21600"/>
                      <a:gd name="T3" fmla="*/ 102 h 21600"/>
                      <a:gd name="T4" fmla="*/ 123 w 21600"/>
                      <a:gd name="T5" fmla="*/ 204 h 21600"/>
                      <a:gd name="T6" fmla="*/ 211 w 21600"/>
                      <a:gd name="T7" fmla="*/ 102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46 w 21600"/>
                      <a:gd name="T13" fmla="*/ 2329 h 21600"/>
                      <a:gd name="T14" fmla="*/ 16554 w 21600"/>
                      <a:gd name="T15" fmla="*/ 1365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80" name="Oval 182">
                    <a:extLst>
                      <a:ext uri="{FF2B5EF4-FFF2-40B4-BE49-F238E27FC236}">
                        <a16:creationId xmlns:a16="http://schemas.microsoft.com/office/drawing/2014/main" id="{BF67119F-9D73-5654-7DA4-8B8E0105A2A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8" y="1665"/>
                    <a:ext cx="82" cy="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81" name="Oval 183">
                    <a:extLst>
                      <a:ext uri="{FF2B5EF4-FFF2-40B4-BE49-F238E27FC236}">
                        <a16:creationId xmlns:a16="http://schemas.microsoft.com/office/drawing/2014/main" id="{680ED050-3AC3-B444-F6A6-5B72A954BA5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67" y="1461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9400" name="AutoShape 184">
                    <a:extLst>
                      <a:ext uri="{FF2B5EF4-FFF2-40B4-BE49-F238E27FC236}">
                        <a16:creationId xmlns:a16="http://schemas.microsoft.com/office/drawing/2014/main" id="{80A0A65F-4293-F138-D6AF-00D29C7AFD7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43" y="1910"/>
                    <a:ext cx="307" cy="20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>
                          <a:alpha val="39999"/>
                        </a:srgb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9401" name="AutoShape 185">
                    <a:extLst>
                      <a:ext uri="{FF2B5EF4-FFF2-40B4-BE49-F238E27FC236}">
                        <a16:creationId xmlns:a16="http://schemas.microsoft.com/office/drawing/2014/main" id="{41E95F7F-C2AF-E66B-C876-F5989F09638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1828"/>
                    <a:ext cx="60" cy="62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9402" name="AutoShape 186">
                    <a:extLst>
                      <a:ext uri="{FF2B5EF4-FFF2-40B4-BE49-F238E27FC236}">
                        <a16:creationId xmlns:a16="http://schemas.microsoft.com/office/drawing/2014/main" id="{30753825-5DEF-D75C-288A-B3222484DBA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2155"/>
                    <a:ext cx="60" cy="6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9403" name="AutoShape 187">
                    <a:extLst>
                      <a:ext uri="{FF2B5EF4-FFF2-40B4-BE49-F238E27FC236}">
                        <a16:creationId xmlns:a16="http://schemas.microsoft.com/office/drawing/2014/main" id="{3071E322-A01A-3578-1E30-CFFC21E3320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70" y="1828"/>
                    <a:ext cx="63" cy="62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9404" name="AutoShape 188">
                    <a:extLst>
                      <a:ext uri="{FF2B5EF4-FFF2-40B4-BE49-F238E27FC236}">
                        <a16:creationId xmlns:a16="http://schemas.microsoft.com/office/drawing/2014/main" id="{B9F05180-7C30-CF69-16F1-2391D9D4A05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70" y="2155"/>
                    <a:ext cx="63" cy="6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</p:grpSp>
            <p:grpSp>
              <p:nvGrpSpPr>
                <p:cNvPr id="10300" name="Group 189">
                  <a:extLst>
                    <a:ext uri="{FF2B5EF4-FFF2-40B4-BE49-F238E27FC236}">
                      <a16:creationId xmlns:a16="http://schemas.microsoft.com/office/drawing/2014/main" id="{227B246D-A964-A08D-3F40-0C8795B0E10B}"/>
                    </a:ext>
                  </a:extLst>
                </p:cNvPr>
                <p:cNvGrpSpPr/>
                <p:nvPr/>
              </p:nvGrpSpPr>
              <p:grpSpPr>
                <a:xfrm>
                  <a:off x="204" y="312"/>
                  <a:ext cx="317" cy="205"/>
                  <a:chExt cx="317" cy="205"/>
                </a:xfrm>
              </p:grpSpPr>
              <p:grpSp>
                <p:nvGrpSpPr>
                  <p:cNvPr id="10301" name="Group 190">
                    <a:extLst>
                      <a:ext uri="{FF2B5EF4-FFF2-40B4-BE49-F238E27FC236}">
                        <a16:creationId xmlns:a16="http://schemas.microsoft.com/office/drawing/2014/main" id="{964CBFA4-B8A4-D50F-D1E9-1F261641A76E}"/>
                      </a:ext>
                    </a:extLst>
                  </p:cNvPr>
                  <p:cNvGrpSpPr/>
                  <p:nvPr/>
                </p:nvGrpSpPr>
                <p:grpSpPr>
                  <a:xfrm>
                    <a:off x="20" y="0"/>
                    <a:ext cx="71" cy="57"/>
                    <a:chExt cx="113" cy="90"/>
                  </a:xfrm>
                </p:grpSpPr>
                <p:sp>
                  <p:nvSpPr>
                    <p:cNvPr id="10314" name="Oval 191">
                      <a:extLst>
                        <a:ext uri="{FF2B5EF4-FFF2-40B4-BE49-F238E27FC236}">
                          <a16:creationId xmlns:a16="http://schemas.microsoft.com/office/drawing/2014/main" id="{68FF8025-8268-BFF7-49A8-3913E338000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0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180F11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15" name="未知">
                      <a:extLst>
                        <a:ext uri="{FF2B5EF4-FFF2-40B4-BE49-F238E27FC236}">
                          <a16:creationId xmlns:a16="http://schemas.microsoft.com/office/drawing/2014/main" id="{D456F7CE-FC85-44E1-95D5-874D7C436110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2"/>
                      <a:ext cx="91" cy="45"/>
                    </a:xfrm>
                    <a:custGeom>
                      <a:gdLst>
                        <a:gd name="T0" fmla="*/ 4 w 171"/>
                        <a:gd name="T1" fmla="*/ 52 h 102"/>
                        <a:gd name="T2" fmla="*/ 50 w 171"/>
                        <a:gd name="T3" fmla="*/ 7 h 102"/>
                        <a:gd name="T4" fmla="*/ 118 w 171"/>
                        <a:gd name="T5" fmla="*/ 7 h 102"/>
                        <a:gd name="T6" fmla="*/ 163 w 171"/>
                        <a:gd name="T7" fmla="*/ 52 h 102"/>
                        <a:gd name="T8" fmla="*/ 72 w 171"/>
                        <a:gd name="T9" fmla="*/ 98 h 102"/>
                        <a:gd name="T10" fmla="*/ 4 w 171"/>
                        <a:gd name="T11" fmla="*/ 52 h 10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71"/>
                        <a:gd name="T19" fmla="*/ 0 h 102"/>
                        <a:gd name="T20" fmla="*/ 171 w 171"/>
                        <a:gd name="T21" fmla="*/ 102 h 102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0302" name="Group 193">
                    <a:extLst>
                      <a:ext uri="{FF2B5EF4-FFF2-40B4-BE49-F238E27FC236}">
                        <a16:creationId xmlns:a16="http://schemas.microsoft.com/office/drawing/2014/main" id="{93900121-7345-E3EF-F295-9AFC08E08669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227" y="13"/>
                    <a:ext cx="70" cy="57"/>
                    <a:chExt cx="113" cy="90"/>
                  </a:xfrm>
                </p:grpSpPr>
                <p:sp>
                  <p:nvSpPr>
                    <p:cNvPr id="10312" name="Oval 194">
                      <a:extLst>
                        <a:ext uri="{FF2B5EF4-FFF2-40B4-BE49-F238E27FC236}">
                          <a16:creationId xmlns:a16="http://schemas.microsoft.com/office/drawing/2014/main" id="{E70A7C60-CBFA-171E-7BC5-8B9BDB7E570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0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180F11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13" name="未知">
                      <a:extLst>
                        <a:ext uri="{FF2B5EF4-FFF2-40B4-BE49-F238E27FC236}">
                          <a16:creationId xmlns:a16="http://schemas.microsoft.com/office/drawing/2014/main" id="{54B835A0-810C-61F5-7CCD-E5C214641633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2"/>
                      <a:ext cx="91" cy="45"/>
                    </a:xfrm>
                    <a:custGeom>
                      <a:gdLst>
                        <a:gd name="T0" fmla="*/ 4 w 171"/>
                        <a:gd name="T1" fmla="*/ 52 h 102"/>
                        <a:gd name="T2" fmla="*/ 50 w 171"/>
                        <a:gd name="T3" fmla="*/ 7 h 102"/>
                        <a:gd name="T4" fmla="*/ 118 w 171"/>
                        <a:gd name="T5" fmla="*/ 7 h 102"/>
                        <a:gd name="T6" fmla="*/ 163 w 171"/>
                        <a:gd name="T7" fmla="*/ 52 h 102"/>
                        <a:gd name="T8" fmla="*/ 72 w 171"/>
                        <a:gd name="T9" fmla="*/ 98 h 102"/>
                        <a:gd name="T10" fmla="*/ 4 w 171"/>
                        <a:gd name="T11" fmla="*/ 52 h 10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71"/>
                        <a:gd name="T19" fmla="*/ 0 h 102"/>
                        <a:gd name="T20" fmla="*/ 171 w 171"/>
                        <a:gd name="T21" fmla="*/ 102 h 102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0303" name="Oval 196">
                    <a:extLst>
                      <a:ext uri="{FF2B5EF4-FFF2-40B4-BE49-F238E27FC236}">
                        <a16:creationId xmlns:a16="http://schemas.microsoft.com/office/drawing/2014/main" id="{55654E0A-1AF3-F120-038D-628D5A1C12D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0" y="52"/>
                    <a:ext cx="89" cy="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A3262">
                          <a:alpha val="70000"/>
                        </a:srgbClr>
                      </a:gs>
                      <a:gs pos="100000">
                        <a:srgbClr val="FFDEBD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0304" name="Group 197">
                    <a:extLst>
                      <a:ext uri="{FF2B5EF4-FFF2-40B4-BE49-F238E27FC236}">
                        <a16:creationId xmlns:a16="http://schemas.microsoft.com/office/drawing/2014/main" id="{76AF6A35-7D02-0934-68D8-5D5EB1CCE9EF}"/>
                      </a:ext>
                    </a:extLst>
                  </p:cNvPr>
                  <p:cNvGrpSpPr/>
                  <p:nvPr/>
                </p:nvGrpSpPr>
                <p:grpSpPr>
                  <a:xfrm>
                    <a:off x="227" y="65"/>
                    <a:ext cx="90" cy="89"/>
                    <a:chExt cx="159" cy="159"/>
                  </a:xfrm>
                </p:grpSpPr>
                <p:sp>
                  <p:nvSpPr>
                    <p:cNvPr id="10310" name="Oval 198">
                      <a:extLst>
                        <a:ext uri="{FF2B5EF4-FFF2-40B4-BE49-F238E27FC236}">
                          <a16:creationId xmlns:a16="http://schemas.microsoft.com/office/drawing/2014/main" id="{403866B2-F9F8-F792-9278-F23424455C4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158" cy="1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A3262">
                            <a:alpha val="70000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11" name="Oval 199">
                      <a:extLst>
                        <a:ext uri="{FF2B5EF4-FFF2-40B4-BE49-F238E27FC236}">
                          <a16:creationId xmlns:a16="http://schemas.microsoft.com/office/drawing/2014/main" id="{AD027B39-4173-8CCC-381D-D121075FBFD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67" y="23"/>
                      <a:ext cx="92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13B59">
                            <a:alpha val="29999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lin ang="27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0305" name="AutoShape 200">
                    <a:extLst>
                      <a:ext uri="{FF2B5EF4-FFF2-40B4-BE49-F238E27FC236}">
                        <a16:creationId xmlns:a16="http://schemas.microsoft.com/office/drawing/2014/main" id="{5F1EE8BB-9E1B-FF1A-A48A-C5D7928381F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153" y="77"/>
                    <a:ext cx="14" cy="52"/>
                  </a:xfrm>
                  <a:custGeom>
                    <a:gdLst>
                      <a:gd name="T0" fmla="*/ 12 w 21600"/>
                      <a:gd name="T1" fmla="*/ 26 h 21600"/>
                      <a:gd name="T2" fmla="*/ 7 w 21600"/>
                      <a:gd name="T3" fmla="*/ 52 h 21600"/>
                      <a:gd name="T4" fmla="*/ 2 w 21600"/>
                      <a:gd name="T5" fmla="*/ 26 h 21600"/>
                      <a:gd name="T6" fmla="*/ 7 w 21600"/>
                      <a:gd name="T7" fmla="*/ 0 h 21600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4629 w 21600"/>
                      <a:gd name="T13" fmla="*/ 4569 h 21600"/>
                      <a:gd name="T14" fmla="*/ 16971 w 21600"/>
                      <a:gd name="T15" fmla="*/ 17031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EEC0B4"/>
                      </a:gs>
                      <a:gs pos="100000">
                        <a:srgbClr val="F1CDC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06" name="Oval 201">
                    <a:extLst>
                      <a:ext uri="{FF2B5EF4-FFF2-40B4-BE49-F238E27FC236}">
                        <a16:creationId xmlns:a16="http://schemas.microsoft.com/office/drawing/2014/main" id="{EA8A2ECE-1E3F-806A-B36B-E3E065B24B9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02" y="38"/>
                    <a:ext cx="129" cy="12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>
                          <a:alpha val="59998"/>
                        </a:srgbClr>
                      </a:gs>
                      <a:gs pos="100000">
                        <a:schemeClr val="bg1">
                          <a:alpha val="2000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0307" name="Group 202">
                    <a:extLst>
                      <a:ext uri="{FF2B5EF4-FFF2-40B4-BE49-F238E27FC236}">
                        <a16:creationId xmlns:a16="http://schemas.microsoft.com/office/drawing/2014/main" id="{5B74E1DE-3770-9CED-6D6D-DFF9A9307B1B}"/>
                      </a:ext>
                    </a:extLst>
                  </p:cNvPr>
                  <p:cNvGrpSpPr/>
                  <p:nvPr/>
                </p:nvGrpSpPr>
                <p:grpSpPr>
                  <a:xfrm>
                    <a:off x="97" y="154"/>
                    <a:ext cx="129" cy="51"/>
                    <a:chExt cx="227" cy="91"/>
                  </a:xfrm>
                </p:grpSpPr>
                <p:sp>
                  <p:nvSpPr>
                    <p:cNvPr id="10308" name="Oval 203">
                      <a:extLst>
                        <a:ext uri="{FF2B5EF4-FFF2-40B4-BE49-F238E27FC236}">
                          <a16:creationId xmlns:a16="http://schemas.microsoft.com/office/drawing/2014/main" id="{97AA00BF-4AD2-FFC6-E75D-A905187389A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227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D1A3">
                            <a:alpha val="39998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09" name="未知">
                      <a:extLst>
                        <a:ext uri="{FF2B5EF4-FFF2-40B4-BE49-F238E27FC236}">
                          <a16:creationId xmlns:a16="http://schemas.microsoft.com/office/drawing/2014/main" id="{3F25FF3F-2C7E-610D-4418-2F559540D318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82" y="46"/>
                      <a:ext cx="61" cy="4"/>
                    </a:xfrm>
                    <a:custGeom>
                      <a:gdLst>
                        <a:gd name="T0" fmla="*/ 0 w 68"/>
                        <a:gd name="T1" fmla="*/ 4 h 4"/>
                        <a:gd name="T2" fmla="*/ 68 w 68"/>
                        <a:gd name="T3" fmla="*/ 4 h 4"/>
                        <a:gd name="T4" fmla="*/ 0 60000 65536"/>
                        <a:gd name="T5" fmla="*/ 0 60000 65536"/>
                        <a:gd name="T6" fmla="*/ 0 w 68"/>
                        <a:gd name="T7" fmla="*/ 0 h 4"/>
                        <a:gd name="T8" fmla="*/ 68 w 68"/>
                        <a:gd name="T9" fmla="*/ 4 h 4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68" h="4">
                          <a:moveTo>
                            <a:pt x="0" y="4"/>
                          </a:moveTo>
                          <a:cubicBezTo>
                            <a:pt x="19" y="2"/>
                            <a:pt x="38" y="0"/>
                            <a:pt x="68" y="4"/>
                          </a:cubicBezTo>
                        </a:path>
                      </a:pathLst>
                    </a:custGeom>
                    <a:noFill/>
                    <a:ln w="15875">
                      <a:solidFill>
                        <a:srgbClr val="F6D3AC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</p:grpSp>
          </p:grpSp>
        </p:grpSp>
      </p:grpSp>
      <p:sp>
        <p:nvSpPr>
          <p:cNvPr id="10243" name="Rectangle 205">
            <a:extLst>
              <a:ext uri="{FF2B5EF4-FFF2-40B4-BE49-F238E27FC236}">
                <a16:creationId xmlns:a16="http://schemas.microsoft.com/office/drawing/2014/main" id="{8A937740-DEFF-A724-4F3E-9B9168DD10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835150" y="511175"/>
            <a:ext cx="5973763" cy="504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sz="3200" b="1">
                <a:latin typeface="新宋体" panose="02010609030101010101" pitchFamily="49" charset="-122"/>
                <a:ea typeface="新宋体" panose="02010609030101010101" pitchFamily="49" charset="-122"/>
              </a:rPr>
              <a:t>二、幼儿游戏的特点</a:t>
            </a:r>
          </a:p>
        </p:txBody>
      </p:sp>
      <p:grpSp>
        <p:nvGrpSpPr>
          <p:cNvPr id="9438" name="Group 206">
            <a:extLst>
              <a:ext uri="{FF2B5EF4-FFF2-40B4-BE49-F238E27FC236}">
                <a16:creationId xmlns:a16="http://schemas.microsoft.com/office/drawing/2014/main" id="{BD05AD0E-6B81-8D0C-9CEF-229A469D7BB3}"/>
              </a:ext>
            </a:extLst>
          </p:cNvPr>
          <p:cNvGrpSpPr/>
          <p:nvPr/>
        </p:nvGrpSpPr>
        <p:grpSpPr>
          <a:xfrm>
            <a:off x="1944688" y="1376363"/>
            <a:ext cx="6408737" cy="1204912"/>
            <a:chExt cx="4037" cy="759"/>
          </a:xfrm>
        </p:grpSpPr>
        <p:sp>
          <p:nvSpPr>
            <p:cNvPr id="10266" name="Rectangle 207">
              <a:extLst>
                <a:ext uri="{FF2B5EF4-FFF2-40B4-BE49-F238E27FC236}">
                  <a16:creationId xmlns:a16="http://schemas.microsoft.com/office/drawing/2014/main" id="{7165D3BE-B145-FDA0-91B1-8C41BF27BE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" y="181"/>
              <a:ext cx="3969" cy="5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l" eaLnBrk="1" hangingPunct="1">
                <a:lnSpc>
                  <a:spcPct val="150000"/>
                </a:lnSpc>
              </a:pPr>
              <a:endParaRPr lang="zh-CN" altLang="en-US">
                <a:solidFill>
                  <a:srgbClr val="000000"/>
                </a:solidFill>
              </a:endParaRPr>
            </a:p>
            <a:p>
              <a:pPr algn="l" eaLnBrk="1" hangingPunct="1">
                <a:lnSpc>
                  <a:spcPct val="150000"/>
                </a:lnSpc>
              </a:pPr>
              <a:r>
                <a:rPr lang="zh-CN" altLang="en-US">
                  <a:solidFill>
                    <a:srgbClr val="000000"/>
                  </a:solidFill>
                </a:rPr>
                <a:t> 游戏活动的发起是源于“我要玩”，并非“要我玩”，是幼儿自发自愿的活动，不是来自外部的命令或要求。</a:t>
              </a:r>
            </a:p>
          </p:txBody>
        </p:sp>
        <p:grpSp>
          <p:nvGrpSpPr>
            <p:cNvPr id="10267" name="Group 208">
              <a:extLst>
                <a:ext uri="{FF2B5EF4-FFF2-40B4-BE49-F238E27FC236}">
                  <a16:creationId xmlns:a16="http://schemas.microsoft.com/office/drawing/2014/main" id="{E3C08CC5-C534-3102-5211-81CAF1FA99A5}"/>
                </a:ext>
              </a:extLst>
            </p:cNvPr>
            <p:cNvGrpSpPr/>
            <p:nvPr/>
          </p:nvGrpSpPr>
          <p:grpSpPr>
            <a:xfrm>
              <a:off x="0" y="0"/>
              <a:ext cx="1769" cy="250"/>
              <a:chExt cx="1769" cy="250"/>
            </a:xfrm>
          </p:grpSpPr>
          <p:grpSp>
            <p:nvGrpSpPr>
              <p:cNvPr id="10268" name="Group 209">
                <a:extLst>
                  <a:ext uri="{FF2B5EF4-FFF2-40B4-BE49-F238E27FC236}">
                    <a16:creationId xmlns:a16="http://schemas.microsoft.com/office/drawing/2014/main" id="{DDCB310C-4552-D5EB-6368-D89FC31614A7}"/>
                  </a:ext>
                </a:extLst>
              </p:cNvPr>
              <p:cNvGrpSpPr/>
              <p:nvPr/>
            </p:nvGrpSpPr>
            <p:grpSpPr>
              <a:xfrm>
                <a:off x="0" y="45"/>
                <a:ext cx="561" cy="159"/>
                <a:chExt cx="561" cy="159"/>
              </a:xfrm>
            </p:grpSpPr>
            <p:grpSp>
              <p:nvGrpSpPr>
                <p:cNvPr id="10270" name="Group 210">
                  <a:extLst>
                    <a:ext uri="{FF2B5EF4-FFF2-40B4-BE49-F238E27FC236}">
                      <a16:creationId xmlns:a16="http://schemas.microsoft.com/office/drawing/2014/main" id="{EAAE03E0-D540-BB01-06A8-B3BD6DF83355}"/>
                    </a:ext>
                  </a:extLst>
                </p:cNvPr>
                <p:cNvGrpSpPr/>
                <p:nvPr/>
              </p:nvGrpSpPr>
              <p:grpSpPr>
                <a:xfrm rot="-3600000">
                  <a:off x="22" y="-11"/>
                  <a:ext cx="148" cy="191"/>
                  <a:chExt cx="229" cy="242"/>
                </a:xfrm>
              </p:grpSpPr>
              <p:sp>
                <p:nvSpPr>
                  <p:cNvPr id="10277" name="未知">
                    <a:extLst>
                      <a:ext uri="{FF2B5EF4-FFF2-40B4-BE49-F238E27FC236}">
                        <a16:creationId xmlns:a16="http://schemas.microsoft.com/office/drawing/2014/main" id="{87C0A245-3853-416C-474C-BC30AF5DA88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2" y="0"/>
                    <a:ext cx="144" cy="242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solidFill>
                    <a:schemeClr val="folHlink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278" name="未知">
                    <a:extLst>
                      <a:ext uri="{FF2B5EF4-FFF2-40B4-BE49-F238E27FC236}">
                        <a16:creationId xmlns:a16="http://schemas.microsoft.com/office/drawing/2014/main" id="{4650665C-F2D2-FD2C-AF10-B9A19863CDA0}"/>
                      </a:ext>
                    </a:extLst>
                  </p:cNvPr>
                  <p:cNvSpPr/>
                  <p:nvPr/>
                </p:nvSpPr>
                <p:spPr bwMode="auto">
                  <a:xfrm rot="3996341" flipH="1">
                    <a:off x="28" y="8"/>
                    <a:ext cx="174" cy="229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8000"/>
                      </a:gs>
                      <a:gs pos="100000">
                        <a:srgbClr val="3366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</p:grpSp>
            <p:grpSp>
              <p:nvGrpSpPr>
                <p:cNvPr id="10271" name="Group 213">
                  <a:extLst>
                    <a:ext uri="{FF2B5EF4-FFF2-40B4-BE49-F238E27FC236}">
                      <a16:creationId xmlns:a16="http://schemas.microsoft.com/office/drawing/2014/main" id="{BFDF03BC-8F4C-95C2-9F42-51F8AF6D692F}"/>
                    </a:ext>
                  </a:extLst>
                </p:cNvPr>
                <p:cNvGrpSpPr/>
                <p:nvPr/>
              </p:nvGrpSpPr>
              <p:grpSpPr>
                <a:xfrm rot="-3600000">
                  <a:off x="196" y="-22"/>
                  <a:ext cx="148" cy="191"/>
                  <a:chExt cx="229" cy="242"/>
                </a:xfrm>
              </p:grpSpPr>
              <p:sp>
                <p:nvSpPr>
                  <p:cNvPr id="10275" name="未知">
                    <a:extLst>
                      <a:ext uri="{FF2B5EF4-FFF2-40B4-BE49-F238E27FC236}">
                        <a16:creationId xmlns:a16="http://schemas.microsoft.com/office/drawing/2014/main" id="{DDA6AC1C-E3C8-5449-10C8-EFD65771CD3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2" y="0"/>
                    <a:ext cx="144" cy="242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solidFill>
                    <a:schemeClr val="folHlink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276" name="未知">
                    <a:extLst>
                      <a:ext uri="{FF2B5EF4-FFF2-40B4-BE49-F238E27FC236}">
                        <a16:creationId xmlns:a16="http://schemas.microsoft.com/office/drawing/2014/main" id="{2EBD3D8D-A6A4-CDFA-1F8D-4332125021EA}"/>
                      </a:ext>
                    </a:extLst>
                  </p:cNvPr>
                  <p:cNvSpPr/>
                  <p:nvPr/>
                </p:nvSpPr>
                <p:spPr bwMode="auto">
                  <a:xfrm rot="3996341" flipH="1">
                    <a:off x="28" y="8"/>
                    <a:ext cx="174" cy="229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8000"/>
                      </a:gs>
                      <a:gs pos="100000">
                        <a:srgbClr val="3366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</p:grpSp>
            <p:grpSp>
              <p:nvGrpSpPr>
                <p:cNvPr id="10272" name="Group 216">
                  <a:extLst>
                    <a:ext uri="{FF2B5EF4-FFF2-40B4-BE49-F238E27FC236}">
                      <a16:creationId xmlns:a16="http://schemas.microsoft.com/office/drawing/2014/main" id="{2182052A-E87A-1C9A-6310-6D9DE1F2B493}"/>
                    </a:ext>
                  </a:extLst>
                </p:cNvPr>
                <p:cNvGrpSpPr/>
                <p:nvPr/>
              </p:nvGrpSpPr>
              <p:grpSpPr>
                <a:xfrm rot="-3600000">
                  <a:off x="377" y="-22"/>
                  <a:ext cx="148" cy="191"/>
                  <a:chExt cx="229" cy="242"/>
                </a:xfrm>
              </p:grpSpPr>
              <p:sp>
                <p:nvSpPr>
                  <p:cNvPr id="10273" name="未知">
                    <a:extLst>
                      <a:ext uri="{FF2B5EF4-FFF2-40B4-BE49-F238E27FC236}">
                        <a16:creationId xmlns:a16="http://schemas.microsoft.com/office/drawing/2014/main" id="{0AAD67C2-BADF-99C9-DBA8-18DC1CB9B12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2" y="0"/>
                    <a:ext cx="144" cy="242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solidFill>
                    <a:schemeClr val="folHlink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274" name="未知">
                    <a:extLst>
                      <a:ext uri="{FF2B5EF4-FFF2-40B4-BE49-F238E27FC236}">
                        <a16:creationId xmlns:a16="http://schemas.microsoft.com/office/drawing/2014/main" id="{D1061A2F-DCA0-B9D7-2F56-B2CA5E908B23}"/>
                      </a:ext>
                    </a:extLst>
                  </p:cNvPr>
                  <p:cNvSpPr/>
                  <p:nvPr/>
                </p:nvSpPr>
                <p:spPr bwMode="auto">
                  <a:xfrm rot="3996341" flipH="1">
                    <a:off x="28" y="8"/>
                    <a:ext cx="174" cy="229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8000"/>
                      </a:gs>
                      <a:gs pos="100000">
                        <a:srgbClr val="3366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</p:grpSp>
          </p:grpSp>
          <p:sp>
            <p:nvSpPr>
              <p:cNvPr id="10269" name="Rectangle 219">
                <a:extLst>
                  <a:ext uri="{FF2B5EF4-FFF2-40B4-BE49-F238E27FC236}">
                    <a16:creationId xmlns:a16="http://schemas.microsoft.com/office/drawing/2014/main" id="{60F6E951-2747-EE92-7CBB-48D988A168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9" y="0"/>
                <a:ext cx="1210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2000">
                    <a:solidFill>
                      <a:srgbClr val="008000"/>
                    </a:solidFill>
                  </a:rPr>
                  <a:t>特点1</a:t>
                </a:r>
              </a:p>
            </p:txBody>
          </p:sp>
        </p:grpSp>
      </p:grpSp>
      <p:grpSp>
        <p:nvGrpSpPr>
          <p:cNvPr id="9451" name="Group 220">
            <a:extLst>
              <a:ext uri="{FF2B5EF4-FFF2-40B4-BE49-F238E27FC236}">
                <a16:creationId xmlns:a16="http://schemas.microsoft.com/office/drawing/2014/main" id="{0D3C723D-539E-E010-35D4-BA5B424FDCF7}"/>
              </a:ext>
            </a:extLst>
          </p:cNvPr>
          <p:cNvGrpSpPr/>
          <p:nvPr/>
        </p:nvGrpSpPr>
        <p:grpSpPr>
          <a:xfrm>
            <a:off x="2016125" y="3933825"/>
            <a:ext cx="6408738" cy="1204913"/>
            <a:chExt cx="4037" cy="759"/>
          </a:xfrm>
        </p:grpSpPr>
        <p:sp>
          <p:nvSpPr>
            <p:cNvPr id="10253" name="Rectangle 221">
              <a:extLst>
                <a:ext uri="{FF2B5EF4-FFF2-40B4-BE49-F238E27FC236}">
                  <a16:creationId xmlns:a16="http://schemas.microsoft.com/office/drawing/2014/main" id="{4A0D2CCE-57E7-404B-4572-DF5028DDAD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" y="181"/>
              <a:ext cx="3969" cy="5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l" eaLnBrk="1" hangingPunct="1">
                <a:lnSpc>
                  <a:spcPct val="150000"/>
                </a:lnSpc>
              </a:pPr>
              <a:endParaRPr lang="zh-CN" altLang="en-US" sz="1600">
                <a:solidFill>
                  <a:srgbClr val="000000"/>
                </a:solidFill>
              </a:endParaRPr>
            </a:p>
            <a:p>
              <a:pPr algn="l" eaLnBrk="1" hangingPunct="1">
                <a:lnSpc>
                  <a:spcPct val="150000"/>
                </a:lnSpc>
              </a:pPr>
              <a:r>
                <a:rPr lang="zh-CN" altLang="en-US">
                  <a:solidFill>
                    <a:srgbClr val="000000"/>
                  </a:solidFill>
                </a:rPr>
                <a:t>游戏中的角色、情节、玩具、材料均具有明显的虚构性，幼儿是在虚构的游戏情境中反映周围的现实生活的。</a:t>
              </a:r>
            </a:p>
          </p:txBody>
        </p:sp>
        <p:grpSp>
          <p:nvGrpSpPr>
            <p:cNvPr id="10254" name="Group 222">
              <a:extLst>
                <a:ext uri="{FF2B5EF4-FFF2-40B4-BE49-F238E27FC236}">
                  <a16:creationId xmlns:a16="http://schemas.microsoft.com/office/drawing/2014/main" id="{2F8FB9E4-417E-F38F-6D1B-88333FD789FC}"/>
                </a:ext>
              </a:extLst>
            </p:cNvPr>
            <p:cNvGrpSpPr/>
            <p:nvPr/>
          </p:nvGrpSpPr>
          <p:grpSpPr>
            <a:xfrm>
              <a:off x="0" y="0"/>
              <a:ext cx="1769" cy="250"/>
              <a:chExt cx="1769" cy="250"/>
            </a:xfrm>
          </p:grpSpPr>
          <p:grpSp>
            <p:nvGrpSpPr>
              <p:cNvPr id="10255" name="Group 223">
                <a:extLst>
                  <a:ext uri="{FF2B5EF4-FFF2-40B4-BE49-F238E27FC236}">
                    <a16:creationId xmlns:a16="http://schemas.microsoft.com/office/drawing/2014/main" id="{4C724638-BA0B-D791-A9A5-6DC666CC4C07}"/>
                  </a:ext>
                </a:extLst>
              </p:cNvPr>
              <p:cNvGrpSpPr/>
              <p:nvPr/>
            </p:nvGrpSpPr>
            <p:grpSpPr>
              <a:xfrm>
                <a:off x="0" y="45"/>
                <a:ext cx="561" cy="159"/>
                <a:chExt cx="561" cy="159"/>
              </a:xfrm>
            </p:grpSpPr>
            <p:grpSp>
              <p:nvGrpSpPr>
                <p:cNvPr id="10257" name="Group 224">
                  <a:extLst>
                    <a:ext uri="{FF2B5EF4-FFF2-40B4-BE49-F238E27FC236}">
                      <a16:creationId xmlns:a16="http://schemas.microsoft.com/office/drawing/2014/main" id="{B71BBD26-60FB-BA54-C9A5-313010C10572}"/>
                    </a:ext>
                  </a:extLst>
                </p:cNvPr>
                <p:cNvGrpSpPr/>
                <p:nvPr/>
              </p:nvGrpSpPr>
              <p:grpSpPr>
                <a:xfrm rot="-3600000">
                  <a:off x="22" y="-11"/>
                  <a:ext cx="148" cy="191"/>
                  <a:chExt cx="229" cy="242"/>
                </a:xfrm>
              </p:grpSpPr>
              <p:sp>
                <p:nvSpPr>
                  <p:cNvPr id="10264" name="未知">
                    <a:extLst>
                      <a:ext uri="{FF2B5EF4-FFF2-40B4-BE49-F238E27FC236}">
                        <a16:creationId xmlns:a16="http://schemas.microsoft.com/office/drawing/2014/main" id="{E9DB98AB-5739-9D9F-FD1D-4BDEEBF9934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2" y="0"/>
                    <a:ext cx="144" cy="242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solidFill>
                    <a:schemeClr val="folHlink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265" name="未知">
                    <a:extLst>
                      <a:ext uri="{FF2B5EF4-FFF2-40B4-BE49-F238E27FC236}">
                        <a16:creationId xmlns:a16="http://schemas.microsoft.com/office/drawing/2014/main" id="{36F07296-45FD-812F-1711-AAC17C1361F5}"/>
                      </a:ext>
                    </a:extLst>
                  </p:cNvPr>
                  <p:cNvSpPr/>
                  <p:nvPr/>
                </p:nvSpPr>
                <p:spPr bwMode="auto">
                  <a:xfrm rot="3996341" flipH="1">
                    <a:off x="28" y="8"/>
                    <a:ext cx="174" cy="229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8000"/>
                      </a:gs>
                      <a:gs pos="100000">
                        <a:srgbClr val="3366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</p:grpSp>
            <p:grpSp>
              <p:nvGrpSpPr>
                <p:cNvPr id="10258" name="Group 227">
                  <a:extLst>
                    <a:ext uri="{FF2B5EF4-FFF2-40B4-BE49-F238E27FC236}">
                      <a16:creationId xmlns:a16="http://schemas.microsoft.com/office/drawing/2014/main" id="{20C75E36-6ABA-B35C-3B90-66DBE9640A37}"/>
                    </a:ext>
                  </a:extLst>
                </p:cNvPr>
                <p:cNvGrpSpPr/>
                <p:nvPr/>
              </p:nvGrpSpPr>
              <p:grpSpPr>
                <a:xfrm rot="-3600000">
                  <a:off x="196" y="-22"/>
                  <a:ext cx="148" cy="191"/>
                  <a:chExt cx="229" cy="242"/>
                </a:xfrm>
              </p:grpSpPr>
              <p:sp>
                <p:nvSpPr>
                  <p:cNvPr id="10262" name="未知">
                    <a:extLst>
                      <a:ext uri="{FF2B5EF4-FFF2-40B4-BE49-F238E27FC236}">
                        <a16:creationId xmlns:a16="http://schemas.microsoft.com/office/drawing/2014/main" id="{CF17DAE9-1C16-3487-AACE-7825851F7A7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2" y="0"/>
                    <a:ext cx="144" cy="242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solidFill>
                    <a:schemeClr val="folHlink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263" name="未知">
                    <a:extLst>
                      <a:ext uri="{FF2B5EF4-FFF2-40B4-BE49-F238E27FC236}">
                        <a16:creationId xmlns:a16="http://schemas.microsoft.com/office/drawing/2014/main" id="{A05B7F06-730C-86BF-D2C7-9EAAD319408D}"/>
                      </a:ext>
                    </a:extLst>
                  </p:cNvPr>
                  <p:cNvSpPr/>
                  <p:nvPr/>
                </p:nvSpPr>
                <p:spPr bwMode="auto">
                  <a:xfrm rot="3996341" flipH="1">
                    <a:off x="28" y="8"/>
                    <a:ext cx="174" cy="229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8000"/>
                      </a:gs>
                      <a:gs pos="100000">
                        <a:srgbClr val="3366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</p:grpSp>
            <p:grpSp>
              <p:nvGrpSpPr>
                <p:cNvPr id="10259" name="Group 230">
                  <a:extLst>
                    <a:ext uri="{FF2B5EF4-FFF2-40B4-BE49-F238E27FC236}">
                      <a16:creationId xmlns:a16="http://schemas.microsoft.com/office/drawing/2014/main" id="{2C0580E0-FC28-4A2C-3D1D-3BB99AB4CBFB}"/>
                    </a:ext>
                  </a:extLst>
                </p:cNvPr>
                <p:cNvGrpSpPr/>
                <p:nvPr/>
              </p:nvGrpSpPr>
              <p:grpSpPr>
                <a:xfrm rot="-3600000">
                  <a:off x="377" y="-22"/>
                  <a:ext cx="148" cy="191"/>
                  <a:chExt cx="229" cy="242"/>
                </a:xfrm>
              </p:grpSpPr>
              <p:sp>
                <p:nvSpPr>
                  <p:cNvPr id="10260" name="未知">
                    <a:extLst>
                      <a:ext uri="{FF2B5EF4-FFF2-40B4-BE49-F238E27FC236}">
                        <a16:creationId xmlns:a16="http://schemas.microsoft.com/office/drawing/2014/main" id="{AF12F562-FBCE-1D05-9008-7F850C433BB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2" y="0"/>
                    <a:ext cx="144" cy="242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solidFill>
                    <a:schemeClr val="folHlink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261" name="未知">
                    <a:extLst>
                      <a:ext uri="{FF2B5EF4-FFF2-40B4-BE49-F238E27FC236}">
                        <a16:creationId xmlns:a16="http://schemas.microsoft.com/office/drawing/2014/main" id="{1CD7D0C1-B9F0-6534-2D83-F1AF1BD6DC43}"/>
                      </a:ext>
                    </a:extLst>
                  </p:cNvPr>
                  <p:cNvSpPr/>
                  <p:nvPr/>
                </p:nvSpPr>
                <p:spPr bwMode="auto">
                  <a:xfrm rot="3996341" flipH="1">
                    <a:off x="28" y="8"/>
                    <a:ext cx="174" cy="229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8000"/>
                      </a:gs>
                      <a:gs pos="100000">
                        <a:srgbClr val="3366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</p:grpSp>
          </p:grpSp>
          <p:sp>
            <p:nvSpPr>
              <p:cNvPr id="10256" name="Rectangle 233">
                <a:extLst>
                  <a:ext uri="{FF2B5EF4-FFF2-40B4-BE49-F238E27FC236}">
                    <a16:creationId xmlns:a16="http://schemas.microsoft.com/office/drawing/2014/main" id="{30CFEE84-2E42-43EB-E1E3-3021D2FECA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9" y="0"/>
                <a:ext cx="1210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2000">
                    <a:solidFill>
                      <a:srgbClr val="008000"/>
                    </a:solidFill>
                  </a:rPr>
                  <a:t>特点2</a:t>
                </a:r>
              </a:p>
            </p:txBody>
          </p:sp>
        </p:grpSp>
      </p:grpSp>
      <p:grpSp>
        <p:nvGrpSpPr>
          <p:cNvPr id="10246" name="Group 234">
            <a:extLst>
              <a:ext uri="{FF2B5EF4-FFF2-40B4-BE49-F238E27FC236}">
                <a16:creationId xmlns:a16="http://schemas.microsoft.com/office/drawing/2014/main" id="{C318FE29-FF26-A6F2-1864-8D7FCECD291B}"/>
              </a:ext>
            </a:extLst>
          </p:cNvPr>
          <p:cNvGrpSpPr/>
          <p:nvPr/>
        </p:nvGrpSpPr>
        <p:grpSpPr>
          <a:xfrm>
            <a:off x="1368425" y="1196975"/>
            <a:ext cx="827088" cy="2522538"/>
            <a:chExt cx="521" cy="1589"/>
          </a:xfrm>
        </p:grpSpPr>
        <p:grpSp>
          <p:nvGrpSpPr>
            <p:cNvPr id="10249" name="Group 235">
              <a:extLst>
                <a:ext uri="{FF2B5EF4-FFF2-40B4-BE49-F238E27FC236}">
                  <a16:creationId xmlns:a16="http://schemas.microsoft.com/office/drawing/2014/main" id="{640CB96C-E255-2947-4DE0-1BB01EF8DA0E}"/>
                </a:ext>
              </a:extLst>
            </p:cNvPr>
            <p:cNvGrpSpPr/>
            <p:nvPr/>
          </p:nvGrpSpPr>
          <p:grpSpPr>
            <a:xfrm>
              <a:off x="0" y="23"/>
              <a:ext cx="521" cy="1566"/>
              <a:chExt cx="521" cy="1566"/>
            </a:xfrm>
          </p:grpSpPr>
          <p:sp>
            <p:nvSpPr>
              <p:cNvPr id="10251" name="未知">
                <a:extLst>
                  <a:ext uri="{FF2B5EF4-FFF2-40B4-BE49-F238E27FC236}">
                    <a16:creationId xmlns:a16="http://schemas.microsoft.com/office/drawing/2014/main" id="{CE9B50F1-FA0A-D2AE-DC3E-2DC792CCA63C}"/>
                  </a:ext>
                </a:extLst>
              </p:cNvPr>
              <p:cNvSpPr/>
              <p:nvPr/>
            </p:nvSpPr>
            <p:spPr bwMode="auto">
              <a:xfrm>
                <a:off x="0" y="0"/>
                <a:ext cx="336" cy="1566"/>
              </a:xfrm>
              <a:custGeom>
                <a:gdLst>
                  <a:gd name="T0" fmla="*/ 325 w 336"/>
                  <a:gd name="T1" fmla="*/ 0 h 1566"/>
                  <a:gd name="T2" fmla="*/ 212 w 336"/>
                  <a:gd name="T3" fmla="*/ 273 h 1566"/>
                  <a:gd name="T4" fmla="*/ 76 w 336"/>
                  <a:gd name="T5" fmla="*/ 794 h 1566"/>
                  <a:gd name="T6" fmla="*/ 7 w 336"/>
                  <a:gd name="T7" fmla="*/ 1384 h 1566"/>
                  <a:gd name="T8" fmla="*/ 121 w 336"/>
                  <a:gd name="T9" fmla="*/ 1543 h 1566"/>
                  <a:gd name="T10" fmla="*/ 280 w 336"/>
                  <a:gd name="T11" fmla="*/ 1520 h 1566"/>
                  <a:gd name="T12" fmla="*/ 325 w 336"/>
                  <a:gd name="T13" fmla="*/ 1339 h 1566"/>
                  <a:gd name="T14" fmla="*/ 212 w 336"/>
                  <a:gd name="T15" fmla="*/ 1248 h 1566"/>
                  <a:gd name="T16" fmla="*/ 98 w 336"/>
                  <a:gd name="T17" fmla="*/ 1293 h 1566"/>
                  <a:gd name="T18" fmla="*/ 76 w 336"/>
                  <a:gd name="T19" fmla="*/ 1407 h 1566"/>
                  <a:gd name="T20" fmla="*/ 166 w 336"/>
                  <a:gd name="T21" fmla="*/ 1497 h 1566"/>
                  <a:gd name="T22" fmla="*/ 234 w 336"/>
                  <a:gd name="T23" fmla="*/ 1475 h 1566"/>
                  <a:gd name="T24" fmla="*/ 257 w 336"/>
                  <a:gd name="T25" fmla="*/ 1407 h 1566"/>
                  <a:gd name="T26" fmla="*/ 234 w 336"/>
                  <a:gd name="T27" fmla="*/ 1339 h 1566"/>
                  <a:gd name="T28" fmla="*/ 166 w 336"/>
                  <a:gd name="T29" fmla="*/ 1339 h 1566"/>
                  <a:gd name="T30" fmla="*/ 144 w 336"/>
                  <a:gd name="T31" fmla="*/ 1407 h 156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336"/>
                  <a:gd name="T49" fmla="*/ 0 h 1566"/>
                  <a:gd name="T50" fmla="*/ 336 w 336"/>
                  <a:gd name="T51" fmla="*/ 1566 h 1566"/>
                </a:gdLst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336" h="1566">
                    <a:moveTo>
                      <a:pt x="325" y="0"/>
                    </a:moveTo>
                    <a:cubicBezTo>
                      <a:pt x="289" y="70"/>
                      <a:pt x="253" y="141"/>
                      <a:pt x="212" y="273"/>
                    </a:cubicBezTo>
                    <a:cubicBezTo>
                      <a:pt x="171" y="405"/>
                      <a:pt x="110" y="609"/>
                      <a:pt x="76" y="794"/>
                    </a:cubicBezTo>
                    <a:cubicBezTo>
                      <a:pt x="42" y="979"/>
                      <a:pt x="0" y="1259"/>
                      <a:pt x="7" y="1384"/>
                    </a:cubicBezTo>
                    <a:cubicBezTo>
                      <a:pt x="14" y="1509"/>
                      <a:pt x="76" y="1520"/>
                      <a:pt x="121" y="1543"/>
                    </a:cubicBezTo>
                    <a:cubicBezTo>
                      <a:pt x="166" y="1566"/>
                      <a:pt x="246" y="1554"/>
                      <a:pt x="280" y="1520"/>
                    </a:cubicBezTo>
                    <a:cubicBezTo>
                      <a:pt x="314" y="1486"/>
                      <a:pt x="336" y="1384"/>
                      <a:pt x="325" y="1339"/>
                    </a:cubicBezTo>
                    <a:cubicBezTo>
                      <a:pt x="314" y="1294"/>
                      <a:pt x="250" y="1256"/>
                      <a:pt x="212" y="1248"/>
                    </a:cubicBezTo>
                    <a:cubicBezTo>
                      <a:pt x="174" y="1240"/>
                      <a:pt x="121" y="1267"/>
                      <a:pt x="98" y="1293"/>
                    </a:cubicBezTo>
                    <a:cubicBezTo>
                      <a:pt x="75" y="1319"/>
                      <a:pt x="65" y="1373"/>
                      <a:pt x="76" y="1407"/>
                    </a:cubicBezTo>
                    <a:cubicBezTo>
                      <a:pt x="87" y="1441"/>
                      <a:pt x="140" y="1486"/>
                      <a:pt x="166" y="1497"/>
                    </a:cubicBezTo>
                    <a:cubicBezTo>
                      <a:pt x="192" y="1508"/>
                      <a:pt x="219" y="1490"/>
                      <a:pt x="234" y="1475"/>
                    </a:cubicBezTo>
                    <a:cubicBezTo>
                      <a:pt x="249" y="1460"/>
                      <a:pt x="257" y="1430"/>
                      <a:pt x="257" y="1407"/>
                    </a:cubicBezTo>
                    <a:cubicBezTo>
                      <a:pt x="257" y="1384"/>
                      <a:pt x="249" y="1350"/>
                      <a:pt x="234" y="1339"/>
                    </a:cubicBezTo>
                    <a:cubicBezTo>
                      <a:pt x="219" y="1328"/>
                      <a:pt x="181" y="1328"/>
                      <a:pt x="166" y="1339"/>
                    </a:cubicBezTo>
                    <a:cubicBezTo>
                      <a:pt x="151" y="1350"/>
                      <a:pt x="144" y="1400"/>
                      <a:pt x="144" y="1407"/>
                    </a:cubicBezTo>
                  </a:path>
                </a:pathLst>
              </a:custGeom>
              <a:noFill/>
              <a:ln w="15875">
                <a:solidFill>
                  <a:srgbClr val="008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0252" name="未知">
                <a:extLst>
                  <a:ext uri="{FF2B5EF4-FFF2-40B4-BE49-F238E27FC236}">
                    <a16:creationId xmlns:a16="http://schemas.microsoft.com/office/drawing/2014/main" id="{F92CAAE5-520B-AA46-18A6-52999F47D3CE}"/>
                  </a:ext>
                </a:extLst>
              </p:cNvPr>
              <p:cNvSpPr/>
              <p:nvPr/>
            </p:nvSpPr>
            <p:spPr bwMode="auto">
              <a:xfrm>
                <a:off x="245" y="0"/>
                <a:ext cx="276" cy="1542"/>
              </a:xfrm>
              <a:custGeom>
                <a:gdLst>
                  <a:gd name="T0" fmla="*/ 94 w 276"/>
                  <a:gd name="T1" fmla="*/ 0 h 1316"/>
                  <a:gd name="T2" fmla="*/ 4 w 276"/>
                  <a:gd name="T3" fmla="*/ 544 h 1316"/>
                  <a:gd name="T4" fmla="*/ 117 w 276"/>
                  <a:gd name="T5" fmla="*/ 1179 h 1316"/>
                  <a:gd name="T6" fmla="*/ 276 w 276"/>
                  <a:gd name="T7" fmla="*/ 1316 h 131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76"/>
                  <a:gd name="T13" fmla="*/ 0 h 1316"/>
                  <a:gd name="T14" fmla="*/ 276 w 276"/>
                  <a:gd name="T15" fmla="*/ 1316 h 1316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76" h="1316">
                    <a:moveTo>
                      <a:pt x="94" y="0"/>
                    </a:moveTo>
                    <a:cubicBezTo>
                      <a:pt x="47" y="174"/>
                      <a:pt x="0" y="348"/>
                      <a:pt x="4" y="544"/>
                    </a:cubicBezTo>
                    <a:cubicBezTo>
                      <a:pt x="8" y="740"/>
                      <a:pt x="72" y="1050"/>
                      <a:pt x="117" y="1179"/>
                    </a:cubicBezTo>
                    <a:cubicBezTo>
                      <a:pt x="162" y="1308"/>
                      <a:pt x="246" y="1293"/>
                      <a:pt x="276" y="1316"/>
                    </a:cubicBezTo>
                  </a:path>
                </a:pathLst>
              </a:custGeom>
              <a:noFill/>
              <a:ln w="15875">
                <a:solidFill>
                  <a:schemeClr val="folHlink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</p:grpSp>
        <p:sp>
          <p:nvSpPr>
            <p:cNvPr id="10250" name="未知">
              <a:extLst>
                <a:ext uri="{FF2B5EF4-FFF2-40B4-BE49-F238E27FC236}">
                  <a16:creationId xmlns:a16="http://schemas.microsoft.com/office/drawing/2014/main" id="{E5E4B5B4-7077-BB34-EC46-C94285DE6EC0}"/>
                </a:ext>
              </a:extLst>
            </p:cNvPr>
            <p:cNvSpPr/>
            <p:nvPr/>
          </p:nvSpPr>
          <p:spPr bwMode="auto">
            <a:xfrm>
              <a:off x="184" y="0"/>
              <a:ext cx="265" cy="1366"/>
            </a:xfrm>
            <a:custGeom>
              <a:gdLst>
                <a:gd name="T0" fmla="*/ 287 w 514"/>
                <a:gd name="T1" fmla="*/ 0 h 2155"/>
                <a:gd name="T2" fmla="*/ 401 w 514"/>
                <a:gd name="T3" fmla="*/ 159 h 2155"/>
                <a:gd name="T4" fmla="*/ 514 w 514"/>
                <a:gd name="T5" fmla="*/ 635 h 2155"/>
                <a:gd name="T6" fmla="*/ 401 w 514"/>
                <a:gd name="T7" fmla="*/ 1815 h 2155"/>
                <a:gd name="T8" fmla="*/ 174 w 514"/>
                <a:gd name="T9" fmla="*/ 2110 h 2155"/>
                <a:gd name="T10" fmla="*/ 61 w 514"/>
                <a:gd name="T11" fmla="*/ 2087 h 2155"/>
                <a:gd name="T12" fmla="*/ 15 w 514"/>
                <a:gd name="T13" fmla="*/ 1951 h 2155"/>
                <a:gd name="T14" fmla="*/ 151 w 514"/>
                <a:gd name="T15" fmla="*/ 1883 h 2155"/>
                <a:gd name="T16" fmla="*/ 242 w 514"/>
                <a:gd name="T17" fmla="*/ 1951 h 2155"/>
                <a:gd name="T18" fmla="*/ 242 w 514"/>
                <a:gd name="T19" fmla="*/ 2042 h 2155"/>
                <a:gd name="T20" fmla="*/ 151 w 514"/>
                <a:gd name="T21" fmla="*/ 2064 h 2155"/>
                <a:gd name="T22" fmla="*/ 83 w 514"/>
                <a:gd name="T23" fmla="*/ 1996 h 2155"/>
                <a:gd name="T24" fmla="*/ 129 w 514"/>
                <a:gd name="T25" fmla="*/ 1928 h 2155"/>
                <a:gd name="T26" fmla="*/ 174 w 514"/>
                <a:gd name="T27" fmla="*/ 1928 h 2155"/>
                <a:gd name="T28" fmla="*/ 197 w 514"/>
                <a:gd name="T29" fmla="*/ 1996 h 2155"/>
                <a:gd name="T30" fmla="*/ 151 w 514"/>
                <a:gd name="T31" fmla="*/ 2019 h 2155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514"/>
                <a:gd name="T49" fmla="*/ 0 h 2155"/>
                <a:gd name="T50" fmla="*/ 514 w 514"/>
                <a:gd name="T51" fmla="*/ 2155 h 2155"/>
              </a:gdLst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514" h="2155">
                  <a:moveTo>
                    <a:pt x="287" y="0"/>
                  </a:moveTo>
                  <a:cubicBezTo>
                    <a:pt x="325" y="26"/>
                    <a:pt x="363" y="53"/>
                    <a:pt x="401" y="159"/>
                  </a:cubicBezTo>
                  <a:cubicBezTo>
                    <a:pt x="439" y="265"/>
                    <a:pt x="514" y="359"/>
                    <a:pt x="514" y="635"/>
                  </a:cubicBezTo>
                  <a:cubicBezTo>
                    <a:pt x="514" y="911"/>
                    <a:pt x="458" y="1569"/>
                    <a:pt x="401" y="1815"/>
                  </a:cubicBezTo>
                  <a:cubicBezTo>
                    <a:pt x="344" y="2061"/>
                    <a:pt x="231" y="2065"/>
                    <a:pt x="174" y="2110"/>
                  </a:cubicBezTo>
                  <a:cubicBezTo>
                    <a:pt x="117" y="2155"/>
                    <a:pt x="87" y="2113"/>
                    <a:pt x="61" y="2087"/>
                  </a:cubicBezTo>
                  <a:cubicBezTo>
                    <a:pt x="35" y="2061"/>
                    <a:pt x="0" y="1985"/>
                    <a:pt x="15" y="1951"/>
                  </a:cubicBezTo>
                  <a:cubicBezTo>
                    <a:pt x="30" y="1917"/>
                    <a:pt x="113" y="1883"/>
                    <a:pt x="151" y="1883"/>
                  </a:cubicBezTo>
                  <a:cubicBezTo>
                    <a:pt x="189" y="1883"/>
                    <a:pt x="227" y="1925"/>
                    <a:pt x="242" y="1951"/>
                  </a:cubicBezTo>
                  <a:cubicBezTo>
                    <a:pt x="257" y="1977"/>
                    <a:pt x="257" y="2023"/>
                    <a:pt x="242" y="2042"/>
                  </a:cubicBezTo>
                  <a:cubicBezTo>
                    <a:pt x="227" y="2061"/>
                    <a:pt x="177" y="2072"/>
                    <a:pt x="151" y="2064"/>
                  </a:cubicBezTo>
                  <a:cubicBezTo>
                    <a:pt x="125" y="2056"/>
                    <a:pt x="87" y="2019"/>
                    <a:pt x="83" y="1996"/>
                  </a:cubicBezTo>
                  <a:cubicBezTo>
                    <a:pt x="79" y="1973"/>
                    <a:pt x="114" y="1939"/>
                    <a:pt x="129" y="1928"/>
                  </a:cubicBezTo>
                  <a:cubicBezTo>
                    <a:pt x="144" y="1917"/>
                    <a:pt x="163" y="1917"/>
                    <a:pt x="174" y="1928"/>
                  </a:cubicBezTo>
                  <a:cubicBezTo>
                    <a:pt x="185" y="1939"/>
                    <a:pt x="201" y="1981"/>
                    <a:pt x="197" y="1996"/>
                  </a:cubicBezTo>
                  <a:cubicBezTo>
                    <a:pt x="193" y="2011"/>
                    <a:pt x="162" y="2027"/>
                    <a:pt x="151" y="2019"/>
                  </a:cubicBezTo>
                </a:path>
              </a:pathLst>
            </a:custGeom>
            <a:noFill/>
            <a:ln w="12700">
              <a:solidFill>
                <a:srgbClr val="CCFFCC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</p:grpSp>
      <p:sp>
        <p:nvSpPr>
          <p:cNvPr id="9455" name="Text Box 239">
            <a:extLst>
              <a:ext uri="{FF2B5EF4-FFF2-40B4-BE49-F238E27FC236}">
                <a16:creationId xmlns:a16="http://schemas.microsoft.com/office/drawing/2014/main" id="{0F602500-DE86-215A-B106-30508DBEB4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9838" y="1484313"/>
            <a:ext cx="35845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 sz="2000">
              <a:solidFill>
                <a:srgbClr val="008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eaLnBrk="1" hangingPunct="1"/>
            <a:r>
              <a:rPr lang="zh-CN" altLang="en-US" sz="2000">
                <a:solidFill>
                  <a:srgbClr val="008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---游戏是幼儿的自主活动。</a:t>
            </a:r>
          </a:p>
        </p:txBody>
      </p:sp>
      <p:sp>
        <p:nvSpPr>
          <p:cNvPr id="9456" name="Text Box 240">
            <a:extLst>
              <a:ext uri="{FF2B5EF4-FFF2-40B4-BE49-F238E27FC236}">
                <a16:creationId xmlns:a16="http://schemas.microsoft.com/office/drawing/2014/main" id="{6B30E507-ED3F-38D8-374C-DFDF837724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71888" y="4292600"/>
            <a:ext cx="35845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>
                <a:solidFill>
                  <a:srgbClr val="008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---游戏是虚构的活动。</a:t>
            </a:r>
            <a:endParaRPr lang="zh-CN" altLang="en-US" b="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0481" name="PB6"/>
          <p:cNvSpPr/>
          <p:nvPr/>
        </p:nvSpPr>
        <p:spPr>
          <a:xfrm>
            <a:off x="0" y="6839712"/>
            <a:ext cx="249381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0482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幼儿游戏课件ppt课件全文共22页，当前为第6页。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4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9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66" name="Group 2">
            <a:extLst>
              <a:ext uri="{FF2B5EF4-FFF2-40B4-BE49-F238E27FC236}">
                <a16:creationId xmlns:a16="http://schemas.microsoft.com/office/drawing/2014/main" id="{A6F5ED9A-FADA-CCF7-D607-937322BD1661}"/>
              </a:ext>
            </a:extLst>
          </p:cNvPr>
          <p:cNvGrpSpPr/>
          <p:nvPr/>
        </p:nvGrpSpPr>
        <p:grpSpPr>
          <a:xfrm>
            <a:off x="0" y="4497388"/>
            <a:ext cx="2605088" cy="2360612"/>
            <a:chExt cx="1641" cy="1487"/>
          </a:xfrm>
        </p:grpSpPr>
        <p:sp>
          <p:nvSpPr>
            <p:cNvPr id="11303" name="Oval 3">
              <a:extLst>
                <a:ext uri="{FF2B5EF4-FFF2-40B4-BE49-F238E27FC236}">
                  <a16:creationId xmlns:a16="http://schemas.microsoft.com/office/drawing/2014/main" id="{66567953-0F92-2ECC-5169-9CA277656E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088"/>
              <a:ext cx="1641" cy="399"/>
            </a:xfrm>
            <a:prstGeom prst="ellipse">
              <a:avLst/>
            </a:prstGeom>
            <a:gradFill rotWithShape="1">
              <a:gsLst>
                <a:gs pos="0">
                  <a:srgbClr val="005E5C">
                    <a:alpha val="59998"/>
                  </a:srgbClr>
                </a:gs>
                <a:gs pos="100000">
                  <a:srgbClr val="003635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1304" name="Oval 4">
              <a:extLst>
                <a:ext uri="{FF2B5EF4-FFF2-40B4-BE49-F238E27FC236}">
                  <a16:creationId xmlns:a16="http://schemas.microsoft.com/office/drawing/2014/main" id="{A7C8B0A7-320B-1D17-0141-81AF57F80B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" y="0"/>
              <a:ext cx="263" cy="263"/>
            </a:xfrm>
            <a:prstGeom prst="ellipse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185E76"/>
                </a:gs>
              </a:gsLst>
              <a:path path="rect">
                <a:fillToRect r="100000" b="100000"/>
              </a:path>
            </a:gradFill>
            <a:ln w="15875">
              <a:solidFill>
                <a:srgbClr val="969696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0245" name="Oval 5">
              <a:extLst>
                <a:ext uri="{FF2B5EF4-FFF2-40B4-BE49-F238E27FC236}">
                  <a16:creationId xmlns:a16="http://schemas.microsoft.com/office/drawing/2014/main" id="{DC30C1C7-B789-B95F-FA8B-A9AF06604B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" y="17"/>
              <a:ext cx="248" cy="226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1306" name="Oval 6">
              <a:extLst>
                <a:ext uri="{FF2B5EF4-FFF2-40B4-BE49-F238E27FC236}">
                  <a16:creationId xmlns:a16="http://schemas.microsoft.com/office/drawing/2014/main" id="{B7E76AE4-32F6-E42C-B1C5-E41DD6D06B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2" y="35"/>
              <a:ext cx="218" cy="1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zh-CN" b="0"/>
            </a:p>
          </p:txBody>
        </p:sp>
        <p:sp>
          <p:nvSpPr>
            <p:cNvPr id="10247" name="AutoShape 7">
              <a:extLst>
                <a:ext uri="{FF2B5EF4-FFF2-40B4-BE49-F238E27FC236}">
                  <a16:creationId xmlns:a16="http://schemas.microsoft.com/office/drawing/2014/main" id="{E8951618-AF68-8C01-7F5A-9CB87D80886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720000">
              <a:off x="260" y="64"/>
              <a:ext cx="123" cy="121"/>
            </a:xfrm>
            <a:prstGeom prst="star5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33CCFF">
                    <a:gamma/>
                    <a:shade val="8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0248" name="Oval 8">
              <a:extLst>
                <a:ext uri="{FF2B5EF4-FFF2-40B4-BE49-F238E27FC236}">
                  <a16:creationId xmlns:a16="http://schemas.microsoft.com/office/drawing/2014/main" id="{862432D4-1B0C-5399-1DF1-73C6ACC88F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7" y="1151"/>
              <a:ext cx="199" cy="64"/>
            </a:xfrm>
            <a:prstGeom prst="ellipse">
              <a:avLst/>
            </a:prstGeom>
            <a:gradFill rotWithShape="1">
              <a:gsLst>
                <a:gs pos="0">
                  <a:schemeClr val="tx1"/>
                </a:gs>
                <a:gs pos="100000">
                  <a:schemeClr val="tx1">
                    <a:gamma/>
                    <a:shade val="57647"/>
                    <a:invGamma/>
                    <a:alpha val="0"/>
                  </a:scheme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1309" name="未知">
              <a:extLst>
                <a:ext uri="{FF2B5EF4-FFF2-40B4-BE49-F238E27FC236}">
                  <a16:creationId xmlns:a16="http://schemas.microsoft.com/office/drawing/2014/main" id="{E3C3D44B-8054-8A8B-1274-047BB5314481}"/>
                </a:ext>
              </a:extLst>
            </p:cNvPr>
            <p:cNvSpPr/>
            <p:nvPr/>
          </p:nvSpPr>
          <p:spPr bwMode="auto">
            <a:xfrm>
              <a:off x="263" y="263"/>
              <a:ext cx="54" cy="843"/>
            </a:xfrm>
            <a:custGeom>
              <a:gdLst>
                <a:gd name="T0" fmla="*/ 105 w 151"/>
                <a:gd name="T1" fmla="*/ 0 h 2291"/>
                <a:gd name="T2" fmla="*/ 60 w 151"/>
                <a:gd name="T3" fmla="*/ 295 h 2291"/>
                <a:gd name="T4" fmla="*/ 15 w 151"/>
                <a:gd name="T5" fmla="*/ 930 h 2291"/>
                <a:gd name="T6" fmla="*/ 151 w 151"/>
                <a:gd name="T7" fmla="*/ 2291 h 229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51"/>
                <a:gd name="T13" fmla="*/ 0 h 2291"/>
                <a:gd name="T14" fmla="*/ 151 w 151"/>
                <a:gd name="T15" fmla="*/ 2291 h 2291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51" h="2291">
                  <a:moveTo>
                    <a:pt x="105" y="0"/>
                  </a:moveTo>
                  <a:cubicBezTo>
                    <a:pt x="90" y="70"/>
                    <a:pt x="75" y="140"/>
                    <a:pt x="60" y="295"/>
                  </a:cubicBezTo>
                  <a:cubicBezTo>
                    <a:pt x="45" y="450"/>
                    <a:pt x="0" y="597"/>
                    <a:pt x="15" y="930"/>
                  </a:cubicBezTo>
                  <a:cubicBezTo>
                    <a:pt x="30" y="1263"/>
                    <a:pt x="121" y="2068"/>
                    <a:pt x="151" y="2291"/>
                  </a:cubicBezTo>
                </a:path>
              </a:pathLst>
            </a:custGeom>
            <a:noFill/>
            <a:ln w="34925">
              <a:solidFill>
                <a:srgbClr val="4D4D4D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grpSp>
          <p:nvGrpSpPr>
            <p:cNvPr id="11310" name="Group 10">
              <a:extLst>
                <a:ext uri="{FF2B5EF4-FFF2-40B4-BE49-F238E27FC236}">
                  <a16:creationId xmlns:a16="http://schemas.microsoft.com/office/drawing/2014/main" id="{BFAB0A84-7497-D68B-8885-F96C2A870B8F}"/>
                </a:ext>
              </a:extLst>
            </p:cNvPr>
            <p:cNvGrpSpPr/>
            <p:nvPr/>
          </p:nvGrpSpPr>
          <p:grpSpPr>
            <a:xfrm>
              <a:off x="281" y="1097"/>
              <a:ext cx="72" cy="82"/>
              <a:chExt cx="158" cy="181"/>
            </a:xfrm>
          </p:grpSpPr>
          <p:sp>
            <p:nvSpPr>
              <p:cNvPr id="10251" name="未知">
                <a:extLst>
                  <a:ext uri="{FF2B5EF4-FFF2-40B4-BE49-F238E27FC236}">
                    <a16:creationId xmlns:a16="http://schemas.microsoft.com/office/drawing/2014/main" id="{9DBB3758-E70F-F4E4-86D5-707F77E6E0A6}"/>
                  </a:ext>
                </a:extLst>
              </p:cNvPr>
              <p:cNvSpPr/>
              <p:nvPr/>
            </p:nvSpPr>
            <p:spPr bwMode="auto">
              <a:xfrm>
                <a:off x="0" y="0"/>
                <a:ext cx="158" cy="91"/>
              </a:xfrm>
              <a:custGeom>
                <a:cxnLst>
                  <a:cxn ang="0">
                    <a:pos x="250" y="9"/>
                  </a:cxn>
                  <a:cxn ang="0">
                    <a:pos x="545" y="0"/>
                  </a:cxn>
                  <a:cxn ang="0">
                    <a:pos x="839" y="485"/>
                  </a:cxn>
                  <a:cxn ang="0">
                    <a:pos x="0" y="485"/>
                  </a:cxn>
                  <a:cxn ang="0">
                    <a:pos x="250" y="9"/>
                  </a:cxn>
                </a:cxnLst>
                <a:rect l="0" t="0" r="r" b="b"/>
                <a:pathLst>
                  <a:path w="839" h="485">
                    <a:moveTo>
                      <a:pt x="250" y="9"/>
                    </a:moveTo>
                    <a:lnTo>
                      <a:pt x="545" y="0"/>
                    </a:lnTo>
                    <a:lnTo>
                      <a:pt x="839" y="485"/>
                    </a:lnTo>
                    <a:lnTo>
                      <a:pt x="0" y="485"/>
                    </a:lnTo>
                    <a:lnTo>
                      <a:pt x="250" y="9"/>
                    </a:ln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tint val="73725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504" name="Rectangle 12">
                <a:extLst>
                  <a:ext uri="{FF2B5EF4-FFF2-40B4-BE49-F238E27FC236}">
                    <a16:creationId xmlns:a16="http://schemas.microsoft.com/office/drawing/2014/main" id="{4CD9F050-26AF-265C-08E8-82CEBACE2D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91"/>
                <a:ext cx="158" cy="90"/>
              </a:xfrm>
              <a:prstGeom prst="rect">
                <a:avLst/>
              </a:prstGeom>
              <a:solidFill>
                <a:srgbClr val="292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</p:grpSp>
        <p:grpSp>
          <p:nvGrpSpPr>
            <p:cNvPr id="11311" name="Group 13">
              <a:extLst>
                <a:ext uri="{FF2B5EF4-FFF2-40B4-BE49-F238E27FC236}">
                  <a16:creationId xmlns:a16="http://schemas.microsoft.com/office/drawing/2014/main" id="{3FC95D7C-4160-8196-FEC4-4E22FA0DACC3}"/>
                </a:ext>
              </a:extLst>
            </p:cNvPr>
            <p:cNvGrpSpPr/>
            <p:nvPr/>
          </p:nvGrpSpPr>
          <p:grpSpPr>
            <a:xfrm>
              <a:off x="426" y="181"/>
              <a:ext cx="310" cy="1176"/>
              <a:chExt cx="775" cy="2940"/>
            </a:xfrm>
          </p:grpSpPr>
          <p:sp>
            <p:nvSpPr>
              <p:cNvPr id="10254" name="AutoShape 14">
                <a:extLst>
                  <a:ext uri="{FF2B5EF4-FFF2-40B4-BE49-F238E27FC236}">
                    <a16:creationId xmlns:a16="http://schemas.microsoft.com/office/drawing/2014/main" id="{9D2E55C3-BD0E-7B67-7390-9677DD0B4F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" y="2623"/>
                <a:ext cx="545" cy="317"/>
              </a:xfrm>
              <a:custGeom>
                <a:gdLst>
                  <a:gd name="T0" fmla="*/ 10860 w 21600"/>
                  <a:gd name="T1" fmla="*/ 2187 h 21600"/>
                  <a:gd name="T2" fmla="*/ 2928 w 21600"/>
                  <a:gd name="T3" fmla="*/ 10800 h 21600"/>
                  <a:gd name="T4" fmla="*/ 10860 w 21600"/>
                  <a:gd name="T5" fmla="*/ 21600 h 21600"/>
                  <a:gd name="T6" fmla="*/ 18672 w 21600"/>
                  <a:gd name="T7" fmla="*/ 10800 h 21600"/>
                  <a:gd name="T8" fmla="*/ 17694720 60000 65536"/>
                  <a:gd name="T9" fmla="*/ 11796480 60000 65536"/>
                  <a:gd name="T10" fmla="*/ 5898240 60000 65536"/>
                  <a:gd name="T11" fmla="*/ 0 60000 65536"/>
                  <a:gd name="T12" fmla="*/ 5037 w 21600"/>
                  <a:gd name="T13" fmla="*/ 2277 h 21600"/>
                  <a:gd name="T14" fmla="*/ 16557 w 21600"/>
                  <a:gd name="T15" fmla="*/ 13677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860" y="2187"/>
                    </a:moveTo>
                    <a:cubicBezTo>
                      <a:pt x="10451" y="1746"/>
                      <a:pt x="9529" y="1018"/>
                      <a:pt x="9015" y="730"/>
                    </a:cubicBezTo>
                    <a:cubicBezTo>
                      <a:pt x="7865" y="152"/>
                      <a:pt x="6685" y="0"/>
                      <a:pt x="5415" y="0"/>
                    </a:cubicBezTo>
                    <a:cubicBezTo>
                      <a:pt x="4175" y="152"/>
                      <a:pt x="2995" y="575"/>
                      <a:pt x="1967" y="1305"/>
                    </a:cubicBezTo>
                    <a:cubicBezTo>
                      <a:pt x="1150" y="2187"/>
                      <a:pt x="575" y="3222"/>
                      <a:pt x="242" y="4220"/>
                    </a:cubicBezTo>
                    <a:cubicBezTo>
                      <a:pt x="0" y="5410"/>
                      <a:pt x="242" y="6560"/>
                      <a:pt x="575" y="7597"/>
                    </a:cubicBezTo>
                    <a:lnTo>
                      <a:pt x="10860" y="21600"/>
                    </a:lnTo>
                    <a:lnTo>
                      <a:pt x="20995" y="7597"/>
                    </a:lnTo>
                    <a:cubicBezTo>
                      <a:pt x="21480" y="6560"/>
                      <a:pt x="21600" y="5410"/>
                      <a:pt x="21480" y="4220"/>
                    </a:cubicBezTo>
                    <a:cubicBezTo>
                      <a:pt x="21115" y="3222"/>
                      <a:pt x="20420" y="2187"/>
                      <a:pt x="19632" y="1305"/>
                    </a:cubicBezTo>
                    <a:cubicBezTo>
                      <a:pt x="18575" y="575"/>
                      <a:pt x="17425" y="152"/>
                      <a:pt x="16275" y="0"/>
                    </a:cubicBezTo>
                    <a:cubicBezTo>
                      <a:pt x="15005" y="0"/>
                      <a:pt x="13735" y="152"/>
                      <a:pt x="12705" y="730"/>
                    </a:cubicBezTo>
                    <a:cubicBezTo>
                      <a:pt x="12176" y="1018"/>
                      <a:pt x="11254" y="1746"/>
                      <a:pt x="10860" y="2187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255" name="Oval 15">
                <a:extLst>
                  <a:ext uri="{FF2B5EF4-FFF2-40B4-BE49-F238E27FC236}">
                    <a16:creationId xmlns:a16="http://schemas.microsoft.com/office/drawing/2014/main" id="{BD65CD4A-EDC7-2D66-3F9B-72DB0DF1D6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0" y="2668"/>
                <a:ext cx="270" cy="157"/>
              </a:xfrm>
              <a:prstGeom prst="ellipse">
                <a:avLst/>
              </a:pr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57647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314" name="AutoShape 16">
                <a:extLst>
                  <a:ext uri="{FF2B5EF4-FFF2-40B4-BE49-F238E27FC236}">
                    <a16:creationId xmlns:a16="http://schemas.microsoft.com/office/drawing/2014/main" id="{C3B51AB9-CBFF-1CA9-0229-0D6C5B1B0B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8442635" flipH="1">
                <a:off x="293" y="2668"/>
                <a:ext cx="70" cy="182"/>
              </a:xfrm>
              <a:custGeom>
                <a:gdLst>
                  <a:gd name="T0" fmla="*/ 64 w 21600"/>
                  <a:gd name="T1" fmla="*/ 91 h 21600"/>
                  <a:gd name="T2" fmla="*/ 35 w 21600"/>
                  <a:gd name="T3" fmla="*/ 182 h 21600"/>
                  <a:gd name="T4" fmla="*/ 6 w 21600"/>
                  <a:gd name="T5" fmla="*/ 91 h 21600"/>
                  <a:gd name="T6" fmla="*/ 35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703 w 21600"/>
                  <a:gd name="T13" fmla="*/ 3560 h 21600"/>
                  <a:gd name="T14" fmla="*/ 17897 w 21600"/>
                  <a:gd name="T15" fmla="*/ 18040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1315" name="AutoShape 17">
                <a:extLst>
                  <a:ext uri="{FF2B5EF4-FFF2-40B4-BE49-F238E27FC236}">
                    <a16:creationId xmlns:a16="http://schemas.microsoft.com/office/drawing/2014/main" id="{FD8E2CEF-AB4E-14B0-1615-93E0FFB1A4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0" y="2463"/>
                <a:ext cx="75" cy="250"/>
              </a:xfrm>
              <a:custGeom>
                <a:gdLst>
                  <a:gd name="T0" fmla="*/ 69 w 21600"/>
                  <a:gd name="T1" fmla="*/ 125 h 21600"/>
                  <a:gd name="T2" fmla="*/ 38 w 21600"/>
                  <a:gd name="T3" fmla="*/ 250 h 21600"/>
                  <a:gd name="T4" fmla="*/ 6 w 21600"/>
                  <a:gd name="T5" fmla="*/ 125 h 21600"/>
                  <a:gd name="T6" fmla="*/ 38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456 w 21600"/>
                  <a:gd name="T13" fmla="*/ 3542 h 21600"/>
                  <a:gd name="T14" fmla="*/ 18144 w 21600"/>
                  <a:gd name="T15" fmla="*/ 18058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F1E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1316" name="Oval 18">
                <a:extLst>
                  <a:ext uri="{FF2B5EF4-FFF2-40B4-BE49-F238E27FC236}">
                    <a16:creationId xmlns:a16="http://schemas.microsoft.com/office/drawing/2014/main" id="{5B385054-B5F2-8DCC-8E63-149E4E810A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1" y="2668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1317" name="AutoShape 19">
                <a:extLst>
                  <a:ext uri="{FF2B5EF4-FFF2-40B4-BE49-F238E27FC236}">
                    <a16:creationId xmlns:a16="http://schemas.microsoft.com/office/drawing/2014/main" id="{21C77D41-1C5C-4D8A-9E57-16FCD4CD4C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8442635">
                <a:off x="406" y="2668"/>
                <a:ext cx="70" cy="213"/>
              </a:xfrm>
              <a:custGeom>
                <a:gdLst>
                  <a:gd name="T0" fmla="*/ 64 w 21600"/>
                  <a:gd name="T1" fmla="*/ 106 h 21600"/>
                  <a:gd name="T2" fmla="*/ 35 w 21600"/>
                  <a:gd name="T3" fmla="*/ 213 h 21600"/>
                  <a:gd name="T4" fmla="*/ 6 w 21600"/>
                  <a:gd name="T5" fmla="*/ 106 h 21600"/>
                  <a:gd name="T6" fmla="*/ 35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703 w 21600"/>
                  <a:gd name="T13" fmla="*/ 3549 h 21600"/>
                  <a:gd name="T14" fmla="*/ 17897 w 21600"/>
                  <a:gd name="T15" fmla="*/ 18051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zh-CN" b="0"/>
              </a:p>
            </p:txBody>
          </p:sp>
          <p:sp>
            <p:nvSpPr>
              <p:cNvPr id="11318" name="AutoShape 20">
                <a:extLst>
                  <a:ext uri="{FF2B5EF4-FFF2-40B4-BE49-F238E27FC236}">
                    <a16:creationId xmlns:a16="http://schemas.microsoft.com/office/drawing/2014/main" id="{A5FD6545-18D5-D158-F25F-645B8D3DBA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56" y="2459"/>
                <a:ext cx="83" cy="250"/>
              </a:xfrm>
              <a:custGeom>
                <a:gdLst>
                  <a:gd name="T0" fmla="*/ 76 w 21600"/>
                  <a:gd name="T1" fmla="*/ 125 h 21600"/>
                  <a:gd name="T2" fmla="*/ 42 w 21600"/>
                  <a:gd name="T3" fmla="*/ 250 h 21600"/>
                  <a:gd name="T4" fmla="*/ 7 w 21600"/>
                  <a:gd name="T5" fmla="*/ 125 h 21600"/>
                  <a:gd name="T6" fmla="*/ 42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643 w 21600"/>
                  <a:gd name="T13" fmla="*/ 3542 h 21600"/>
                  <a:gd name="T14" fmla="*/ 17957 w 21600"/>
                  <a:gd name="T15" fmla="*/ 18058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F1E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1319" name="Oval 21">
                <a:extLst>
                  <a:ext uri="{FF2B5EF4-FFF2-40B4-BE49-F238E27FC236}">
                    <a16:creationId xmlns:a16="http://schemas.microsoft.com/office/drawing/2014/main" id="{96BBA82D-BEA7-C8F9-82B5-8E92BAD97D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76" y="2668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1320" name="Oval 22">
                <a:extLst>
                  <a:ext uri="{FF2B5EF4-FFF2-40B4-BE49-F238E27FC236}">
                    <a16:creationId xmlns:a16="http://schemas.microsoft.com/office/drawing/2014/main" id="{4DA49E01-3A50-0191-37C6-07585AADDC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0" y="2781"/>
                <a:ext cx="68" cy="91"/>
              </a:xfrm>
              <a:prstGeom prst="ellipse">
                <a:avLst/>
              </a:prstGeom>
              <a:gradFill rotWithShape="1">
                <a:gsLst>
                  <a:gs pos="0">
                    <a:srgbClr val="FFE4C9"/>
                  </a:gs>
                  <a:gs pos="100000">
                    <a:srgbClr val="FFE4C9">
                      <a:alpha val="84998"/>
                    </a:srgb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0263" name="Oval 23">
                <a:extLst>
                  <a:ext uri="{FF2B5EF4-FFF2-40B4-BE49-F238E27FC236}">
                    <a16:creationId xmlns:a16="http://schemas.microsoft.com/office/drawing/2014/main" id="{F5D60360-81AE-4C90-387A-B64CB18DE4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8" y="2780"/>
                <a:ext cx="90" cy="70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11322" name="Group 24">
                <a:extLst>
                  <a:ext uri="{FF2B5EF4-FFF2-40B4-BE49-F238E27FC236}">
                    <a16:creationId xmlns:a16="http://schemas.microsoft.com/office/drawing/2014/main" id="{CDFBA8C6-0FE4-E30E-0DBC-5DEA7C6E3EB1}"/>
                  </a:ext>
                </a:extLst>
              </p:cNvPr>
              <p:cNvGrpSpPr/>
              <p:nvPr/>
            </p:nvGrpSpPr>
            <p:grpSpPr>
              <a:xfrm>
                <a:off x="0" y="0"/>
                <a:ext cx="775" cy="2505"/>
                <a:chExt cx="775" cy="2505"/>
              </a:xfrm>
            </p:grpSpPr>
            <p:grpSp>
              <p:nvGrpSpPr>
                <p:cNvPr id="11323" name="Group 25">
                  <a:extLst>
                    <a:ext uri="{FF2B5EF4-FFF2-40B4-BE49-F238E27FC236}">
                      <a16:creationId xmlns:a16="http://schemas.microsoft.com/office/drawing/2014/main" id="{8909D59A-24AF-0ABA-CE35-28FBA10C66DC}"/>
                    </a:ext>
                  </a:extLst>
                </p:cNvPr>
                <p:cNvGrpSpPr/>
                <p:nvPr/>
              </p:nvGrpSpPr>
              <p:grpSpPr>
                <a:xfrm>
                  <a:off x="0" y="0"/>
                  <a:ext cx="775" cy="2505"/>
                  <a:chExt cx="775" cy="2505"/>
                </a:xfrm>
              </p:grpSpPr>
              <p:sp>
                <p:nvSpPr>
                  <p:cNvPr id="11340" name="Oval 26">
                    <a:extLst>
                      <a:ext uri="{FF2B5EF4-FFF2-40B4-BE49-F238E27FC236}">
                        <a16:creationId xmlns:a16="http://schemas.microsoft.com/office/drawing/2014/main" id="{039D8F8C-CDF5-E376-E6DB-B810A1BAB9F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1" y="172"/>
                    <a:ext cx="672" cy="25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267" name="AutoShape 27">
                    <a:extLst>
                      <a:ext uri="{FF2B5EF4-FFF2-40B4-BE49-F238E27FC236}">
                        <a16:creationId xmlns:a16="http://schemas.microsoft.com/office/drawing/2014/main" id="{04596B63-B604-72F9-66D4-3D73C063FA6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35" y="210"/>
                    <a:ext cx="445" cy="950"/>
                  </a:xfrm>
                  <a:custGeom>
                    <a:gdLst>
                      <a:gd name="G0" fmla="+- 2065 0 0"/>
                      <a:gd name="G1" fmla="+- 21600 0 2065"/>
                      <a:gd name="G2" fmla="*/ 2065 1 2"/>
                      <a:gd name="G3" fmla="+- 21600 0 G2"/>
                      <a:gd name="G4" fmla="+/ 2065 21600 2"/>
                      <a:gd name="G5" fmla="+/ G1 0 2"/>
                      <a:gd name="G6" fmla="*/ 21600 21600 2065"/>
                      <a:gd name="G7" fmla="*/ G6 1 2"/>
                      <a:gd name="G8" fmla="+- 21600 0 G7"/>
                      <a:gd name="G9" fmla="*/ 21600 1 2"/>
                      <a:gd name="G10" fmla="+- 2065 0 G9"/>
                      <a:gd name="G11" fmla="?: G10 G8 0"/>
                      <a:gd name="G12" fmla="?: G10 G7 21600"/>
                      <a:gd name="T0" fmla="*/ 20567 w 21600"/>
                      <a:gd name="T1" fmla="*/ 10800 h 21600"/>
                      <a:gd name="T2" fmla="*/ 10800 w 21600"/>
                      <a:gd name="T3" fmla="*/ 21600 h 21600"/>
                      <a:gd name="T4" fmla="*/ 1033 w 21600"/>
                      <a:gd name="T5" fmla="*/ 10800 h 21600"/>
                      <a:gd name="T6" fmla="*/ 10800 w 21600"/>
                      <a:gd name="T7" fmla="*/ 0 h 21600"/>
                      <a:gd name="T8" fmla="*/ 2833 w 21600"/>
                      <a:gd name="T9" fmla="*/ 2833 h 21600"/>
                      <a:gd name="T10" fmla="*/ 18767 w 21600"/>
                      <a:gd name="T11" fmla="*/ 18767 h 2160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2065" y="21600"/>
                        </a:lnTo>
                        <a:lnTo>
                          <a:pt x="19535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332125"/>
                      </a:gs>
                      <a:gs pos="50000">
                        <a:schemeClr val="tx2"/>
                      </a:gs>
                      <a:gs pos="100000">
                        <a:srgbClr val="332125"/>
                      </a:gs>
                    </a:gsLst>
                    <a:lin ang="0" scaled="1"/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342" name="未知">
                    <a:extLst>
                      <a:ext uri="{FF2B5EF4-FFF2-40B4-BE49-F238E27FC236}">
                        <a16:creationId xmlns:a16="http://schemas.microsoft.com/office/drawing/2014/main" id="{49C0F925-4FD6-66CD-FAC6-D5A51A2F78E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0" y="930"/>
                    <a:ext cx="754" cy="1575"/>
                  </a:xfrm>
                  <a:custGeom>
                    <a:gdLst>
                      <a:gd name="T0" fmla="*/ 265 w 1020"/>
                      <a:gd name="T1" fmla="*/ 117 h 1505"/>
                      <a:gd name="T2" fmla="*/ 491 w 1020"/>
                      <a:gd name="T3" fmla="*/ 140 h 1505"/>
                      <a:gd name="T4" fmla="*/ 718 w 1020"/>
                      <a:gd name="T5" fmla="*/ 117 h 1505"/>
                      <a:gd name="T6" fmla="*/ 764 w 1020"/>
                      <a:gd name="T7" fmla="*/ 140 h 1505"/>
                      <a:gd name="T8" fmla="*/ 945 w 1020"/>
                      <a:gd name="T9" fmla="*/ 957 h 1505"/>
                      <a:gd name="T10" fmla="*/ 990 w 1020"/>
                      <a:gd name="T11" fmla="*/ 1251 h 1505"/>
                      <a:gd name="T12" fmla="*/ 1013 w 1020"/>
                      <a:gd name="T13" fmla="*/ 1410 h 1505"/>
                      <a:gd name="T14" fmla="*/ 945 w 1020"/>
                      <a:gd name="T15" fmla="*/ 1456 h 1505"/>
                      <a:gd name="T16" fmla="*/ 650 w 1020"/>
                      <a:gd name="T17" fmla="*/ 1501 h 1505"/>
                      <a:gd name="T18" fmla="*/ 287 w 1020"/>
                      <a:gd name="T19" fmla="*/ 1478 h 1505"/>
                      <a:gd name="T20" fmla="*/ 38 w 1020"/>
                      <a:gd name="T21" fmla="*/ 1456 h 1505"/>
                      <a:gd name="T22" fmla="*/ 60 w 1020"/>
                      <a:gd name="T23" fmla="*/ 1297 h 1505"/>
                      <a:gd name="T24" fmla="*/ 128 w 1020"/>
                      <a:gd name="T25" fmla="*/ 1070 h 1505"/>
                      <a:gd name="T26" fmla="*/ 151 w 1020"/>
                      <a:gd name="T27" fmla="*/ 707 h 1505"/>
                      <a:gd name="T28" fmla="*/ 197 w 1020"/>
                      <a:gd name="T29" fmla="*/ 390 h 1505"/>
                      <a:gd name="T30" fmla="*/ 265 w 1020"/>
                      <a:gd name="T31" fmla="*/ 117 h 1505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1020"/>
                      <a:gd name="T49" fmla="*/ 0 h 1505"/>
                      <a:gd name="T50" fmla="*/ 1020 w 1020"/>
                      <a:gd name="T51" fmla="*/ 1505 h 1505"/>
                    </a:gdLst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1020" h="1505">
                        <a:moveTo>
                          <a:pt x="265" y="117"/>
                        </a:moveTo>
                        <a:cubicBezTo>
                          <a:pt x="314" y="75"/>
                          <a:pt x="416" y="140"/>
                          <a:pt x="491" y="140"/>
                        </a:cubicBezTo>
                        <a:cubicBezTo>
                          <a:pt x="566" y="140"/>
                          <a:pt x="673" y="117"/>
                          <a:pt x="718" y="117"/>
                        </a:cubicBezTo>
                        <a:cubicBezTo>
                          <a:pt x="763" y="117"/>
                          <a:pt x="726" y="0"/>
                          <a:pt x="764" y="140"/>
                        </a:cubicBezTo>
                        <a:cubicBezTo>
                          <a:pt x="802" y="280"/>
                          <a:pt x="907" y="772"/>
                          <a:pt x="945" y="957"/>
                        </a:cubicBezTo>
                        <a:cubicBezTo>
                          <a:pt x="983" y="1142"/>
                          <a:pt x="979" y="1176"/>
                          <a:pt x="990" y="1251"/>
                        </a:cubicBezTo>
                        <a:cubicBezTo>
                          <a:pt x="1001" y="1326"/>
                          <a:pt x="1020" y="1376"/>
                          <a:pt x="1013" y="1410"/>
                        </a:cubicBezTo>
                        <a:cubicBezTo>
                          <a:pt x="1006" y="1444"/>
                          <a:pt x="1005" y="1441"/>
                          <a:pt x="945" y="1456"/>
                        </a:cubicBezTo>
                        <a:cubicBezTo>
                          <a:pt x="885" y="1471"/>
                          <a:pt x="760" y="1497"/>
                          <a:pt x="650" y="1501"/>
                        </a:cubicBezTo>
                        <a:cubicBezTo>
                          <a:pt x="540" y="1505"/>
                          <a:pt x="389" y="1485"/>
                          <a:pt x="287" y="1478"/>
                        </a:cubicBezTo>
                        <a:cubicBezTo>
                          <a:pt x="185" y="1471"/>
                          <a:pt x="76" y="1486"/>
                          <a:pt x="38" y="1456"/>
                        </a:cubicBezTo>
                        <a:cubicBezTo>
                          <a:pt x="0" y="1426"/>
                          <a:pt x="45" y="1361"/>
                          <a:pt x="60" y="1297"/>
                        </a:cubicBezTo>
                        <a:cubicBezTo>
                          <a:pt x="75" y="1233"/>
                          <a:pt x="113" y="1168"/>
                          <a:pt x="128" y="1070"/>
                        </a:cubicBezTo>
                        <a:cubicBezTo>
                          <a:pt x="143" y="972"/>
                          <a:pt x="140" y="820"/>
                          <a:pt x="151" y="707"/>
                        </a:cubicBezTo>
                        <a:cubicBezTo>
                          <a:pt x="162" y="594"/>
                          <a:pt x="178" y="488"/>
                          <a:pt x="197" y="390"/>
                        </a:cubicBezTo>
                        <a:cubicBezTo>
                          <a:pt x="216" y="292"/>
                          <a:pt x="216" y="159"/>
                          <a:pt x="265" y="11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339966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43" name="Oval 29">
                    <a:extLst>
                      <a:ext uri="{FF2B5EF4-FFF2-40B4-BE49-F238E27FC236}">
                        <a16:creationId xmlns:a16="http://schemas.microsoft.com/office/drawing/2014/main" id="{3328EA75-5168-6ABD-84E3-5488522BC3D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5" y="2257"/>
                    <a:ext cx="510" cy="1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3B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44" name="Rectangle 30">
                    <a:extLst>
                      <a:ext uri="{FF2B5EF4-FFF2-40B4-BE49-F238E27FC236}">
                        <a16:creationId xmlns:a16="http://schemas.microsoft.com/office/drawing/2014/main" id="{85BA5083-AB83-C25A-7490-572F67BA55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3" y="1073"/>
                    <a:ext cx="388" cy="47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chemeClr val="tx1">
                          <a:alpha val="40999"/>
                        </a:scheme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45" name="Oval 31">
                    <a:extLst>
                      <a:ext uri="{FF2B5EF4-FFF2-40B4-BE49-F238E27FC236}">
                        <a16:creationId xmlns:a16="http://schemas.microsoft.com/office/drawing/2014/main" id="{07935891-B898-B7D0-CF7A-0123990305C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1" y="427"/>
                    <a:ext cx="334" cy="6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46" name="AutoShape 32">
                    <a:extLst>
                      <a:ext uri="{FF2B5EF4-FFF2-40B4-BE49-F238E27FC236}">
                        <a16:creationId xmlns:a16="http://schemas.microsoft.com/office/drawing/2014/main" id="{5A6CA6DB-2968-718E-89E3-039D3548DEE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334" y="505"/>
                    <a:ext cx="51" cy="102"/>
                  </a:xfrm>
                  <a:custGeom>
                    <a:gdLst>
                      <a:gd name="T0" fmla="*/ 45 w 21600"/>
                      <a:gd name="T1" fmla="*/ 51 h 21600"/>
                      <a:gd name="T2" fmla="*/ 26 w 21600"/>
                      <a:gd name="T3" fmla="*/ 102 h 21600"/>
                      <a:gd name="T4" fmla="*/ 6 w 21600"/>
                      <a:gd name="T5" fmla="*/ 51 h 21600"/>
                      <a:gd name="T6" fmla="*/ 26 w 21600"/>
                      <a:gd name="T7" fmla="*/ 0 h 21600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4659 w 21600"/>
                      <a:gd name="T13" fmla="*/ 4447 h 21600"/>
                      <a:gd name="T14" fmla="*/ 16941 w 21600"/>
                      <a:gd name="T15" fmla="*/ 17153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F1E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273" name="Oval 33">
                    <a:extLst>
                      <a:ext uri="{FF2B5EF4-FFF2-40B4-BE49-F238E27FC236}">
                        <a16:creationId xmlns:a16="http://schemas.microsoft.com/office/drawing/2014/main" id="{42AEE227-2214-86C8-75A5-C4A64580877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237142">
                    <a:off x="23" y="195"/>
                    <a:ext cx="690" cy="18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348" name="Oval 34">
                    <a:extLst>
                      <a:ext uri="{FF2B5EF4-FFF2-40B4-BE49-F238E27FC236}">
                        <a16:creationId xmlns:a16="http://schemas.microsoft.com/office/drawing/2014/main" id="{82EAF7A4-363F-C0E9-6D13-35FC4F847EB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6" y="82"/>
                    <a:ext cx="315" cy="44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F1E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49" name="未知">
                    <a:extLst>
                      <a:ext uri="{FF2B5EF4-FFF2-40B4-BE49-F238E27FC236}">
                        <a16:creationId xmlns:a16="http://schemas.microsoft.com/office/drawing/2014/main" id="{9D9EDCEE-D3EA-2C21-4BEB-BA53703E427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7" y="0"/>
                    <a:ext cx="472" cy="309"/>
                  </a:xfrm>
                  <a:custGeom>
                    <a:gdLst>
                      <a:gd name="T0" fmla="*/ 64 w 918"/>
                      <a:gd name="T1" fmla="*/ 454 h 628"/>
                      <a:gd name="T2" fmla="*/ 64 w 918"/>
                      <a:gd name="T3" fmla="*/ 386 h 628"/>
                      <a:gd name="T4" fmla="*/ 109 w 918"/>
                      <a:gd name="T5" fmla="*/ 227 h 628"/>
                      <a:gd name="T6" fmla="*/ 222 w 918"/>
                      <a:gd name="T7" fmla="*/ 91 h 628"/>
                      <a:gd name="T8" fmla="*/ 449 w 918"/>
                      <a:gd name="T9" fmla="*/ 23 h 628"/>
                      <a:gd name="T10" fmla="*/ 608 w 918"/>
                      <a:gd name="T11" fmla="*/ 23 h 628"/>
                      <a:gd name="T12" fmla="*/ 812 w 918"/>
                      <a:gd name="T13" fmla="*/ 159 h 628"/>
                      <a:gd name="T14" fmla="*/ 903 w 918"/>
                      <a:gd name="T15" fmla="*/ 318 h 628"/>
                      <a:gd name="T16" fmla="*/ 903 w 918"/>
                      <a:gd name="T17" fmla="*/ 499 h 628"/>
                      <a:gd name="T18" fmla="*/ 812 w 918"/>
                      <a:gd name="T19" fmla="*/ 545 h 628"/>
                      <a:gd name="T20" fmla="*/ 449 w 918"/>
                      <a:gd name="T21" fmla="*/ 613 h 628"/>
                      <a:gd name="T22" fmla="*/ 64 w 918"/>
                      <a:gd name="T23" fmla="*/ 454 h 62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w 918"/>
                      <a:gd name="T37" fmla="*/ 0 h 628"/>
                      <a:gd name="T38" fmla="*/ 918 w 918"/>
                      <a:gd name="T39" fmla="*/ 628 h 628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T36" t="T37" r="T38" b="T39"/>
                    <a:pathLst>
                      <a:path w="918" h="628">
                        <a:moveTo>
                          <a:pt x="64" y="454"/>
                        </a:moveTo>
                        <a:cubicBezTo>
                          <a:pt x="0" y="416"/>
                          <a:pt x="57" y="424"/>
                          <a:pt x="64" y="386"/>
                        </a:cubicBezTo>
                        <a:cubicBezTo>
                          <a:pt x="71" y="348"/>
                          <a:pt x="83" y="276"/>
                          <a:pt x="109" y="227"/>
                        </a:cubicBezTo>
                        <a:cubicBezTo>
                          <a:pt x="135" y="178"/>
                          <a:pt x="165" y="125"/>
                          <a:pt x="222" y="91"/>
                        </a:cubicBezTo>
                        <a:cubicBezTo>
                          <a:pt x="279" y="57"/>
                          <a:pt x="385" y="34"/>
                          <a:pt x="449" y="23"/>
                        </a:cubicBezTo>
                        <a:cubicBezTo>
                          <a:pt x="513" y="12"/>
                          <a:pt x="547" y="0"/>
                          <a:pt x="608" y="23"/>
                        </a:cubicBezTo>
                        <a:cubicBezTo>
                          <a:pt x="669" y="46"/>
                          <a:pt x="763" y="110"/>
                          <a:pt x="812" y="159"/>
                        </a:cubicBezTo>
                        <a:cubicBezTo>
                          <a:pt x="861" y="208"/>
                          <a:pt x="888" y="261"/>
                          <a:pt x="903" y="318"/>
                        </a:cubicBezTo>
                        <a:cubicBezTo>
                          <a:pt x="918" y="375"/>
                          <a:pt x="918" y="461"/>
                          <a:pt x="903" y="499"/>
                        </a:cubicBezTo>
                        <a:cubicBezTo>
                          <a:pt x="888" y="537"/>
                          <a:pt x="888" y="526"/>
                          <a:pt x="812" y="545"/>
                        </a:cubicBezTo>
                        <a:cubicBezTo>
                          <a:pt x="736" y="564"/>
                          <a:pt x="577" y="628"/>
                          <a:pt x="449" y="613"/>
                        </a:cubicBezTo>
                        <a:cubicBezTo>
                          <a:pt x="321" y="598"/>
                          <a:pt x="128" y="492"/>
                          <a:pt x="64" y="45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50" name="Oval 36">
                    <a:extLst>
                      <a:ext uri="{FF2B5EF4-FFF2-40B4-BE49-F238E27FC236}">
                        <a16:creationId xmlns:a16="http://schemas.microsoft.com/office/drawing/2014/main" id="{08B3B290-EEC4-29B0-D4B1-28A3782917B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1513">
                    <a:off x="120" y="81"/>
                    <a:ext cx="219" cy="15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76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1351" name="Group 37">
                    <a:extLst>
                      <a:ext uri="{FF2B5EF4-FFF2-40B4-BE49-F238E27FC236}">
                        <a16:creationId xmlns:a16="http://schemas.microsoft.com/office/drawing/2014/main" id="{2BEB117B-9FC2-65C9-0A9C-A988481B4906}"/>
                      </a:ext>
                    </a:extLst>
                  </p:cNvPr>
                  <p:cNvGrpSpPr/>
                  <p:nvPr/>
                </p:nvGrpSpPr>
                <p:grpSpPr>
                  <a:xfrm rot="647058">
                    <a:off x="274" y="4"/>
                    <a:ext cx="154" cy="77"/>
                    <a:chExt cx="270" cy="128"/>
                  </a:xfrm>
                </p:grpSpPr>
                <p:sp>
                  <p:nvSpPr>
                    <p:cNvPr id="11501" name="未知">
                      <a:extLst>
                        <a:ext uri="{FF2B5EF4-FFF2-40B4-BE49-F238E27FC236}">
                          <a16:creationId xmlns:a16="http://schemas.microsoft.com/office/drawing/2014/main" id="{BCCBBFCF-3573-73DE-4037-21E51EBD388B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0" y="23"/>
                      <a:ext cx="270" cy="105"/>
                    </a:xfrm>
                    <a:custGeom>
                      <a:gdLst>
                        <a:gd name="T0" fmla="*/ 4 w 260"/>
                        <a:gd name="T1" fmla="*/ 45 h 124"/>
                        <a:gd name="T2" fmla="*/ 72 w 260"/>
                        <a:gd name="T3" fmla="*/ 113 h 124"/>
                        <a:gd name="T4" fmla="*/ 185 w 260"/>
                        <a:gd name="T5" fmla="*/ 113 h 124"/>
                        <a:gd name="T6" fmla="*/ 253 w 260"/>
                        <a:gd name="T7" fmla="*/ 68 h 124"/>
                        <a:gd name="T8" fmla="*/ 230 w 260"/>
                        <a:gd name="T9" fmla="*/ 22 h 124"/>
                        <a:gd name="T10" fmla="*/ 94 w 260"/>
                        <a:gd name="T11" fmla="*/ 0 h 124"/>
                        <a:gd name="T12" fmla="*/ 4 w 260"/>
                        <a:gd name="T13" fmla="*/ 45 h 124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w 260"/>
                        <a:gd name="T22" fmla="*/ 0 h 124"/>
                        <a:gd name="T23" fmla="*/ 260 w 260"/>
                        <a:gd name="T24" fmla="*/ 124 h 124"/>
                      </a:gdLst>
                      <a:cxnLst>
                        <a:cxn ang="T14">
                          <a:pos x="T0" y="T1"/>
                        </a:cxn>
                        <a:cxn ang="T15">
                          <a:pos x="T2" y="T3"/>
                        </a:cxn>
                        <a:cxn ang="T16">
                          <a:pos x="T4" y="T5"/>
                        </a:cxn>
                        <a:cxn ang="T17">
                          <a:pos x="T6" y="T7"/>
                        </a:cxn>
                        <a:cxn ang="T18">
                          <a:pos x="T8" y="T9"/>
                        </a:cxn>
                        <a:cxn ang="T19">
                          <a:pos x="T10" y="T11"/>
                        </a:cxn>
                        <a:cxn ang="T20">
                          <a:pos x="T12" y="T13"/>
                        </a:cxn>
                      </a:cxnLst>
                      <a:rect l="T21" t="T22" r="T23" b="T24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solidFill>
                      <a:srgbClr val="D0000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502" name="未知">
                      <a:extLst>
                        <a:ext uri="{FF2B5EF4-FFF2-40B4-BE49-F238E27FC236}">
                          <a16:creationId xmlns:a16="http://schemas.microsoft.com/office/drawing/2014/main" id="{201DB471-DDAF-137F-FCD4-EB3571B2BE5D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0" y="0"/>
                      <a:ext cx="270" cy="105"/>
                    </a:xfrm>
                    <a:custGeom>
                      <a:gdLst>
                        <a:gd name="T0" fmla="*/ 4 w 260"/>
                        <a:gd name="T1" fmla="*/ 45 h 124"/>
                        <a:gd name="T2" fmla="*/ 72 w 260"/>
                        <a:gd name="T3" fmla="*/ 113 h 124"/>
                        <a:gd name="T4" fmla="*/ 185 w 260"/>
                        <a:gd name="T5" fmla="*/ 113 h 124"/>
                        <a:gd name="T6" fmla="*/ 253 w 260"/>
                        <a:gd name="T7" fmla="*/ 68 h 124"/>
                        <a:gd name="T8" fmla="*/ 230 w 260"/>
                        <a:gd name="T9" fmla="*/ 22 h 124"/>
                        <a:gd name="T10" fmla="*/ 94 w 260"/>
                        <a:gd name="T11" fmla="*/ 0 h 124"/>
                        <a:gd name="T12" fmla="*/ 4 w 260"/>
                        <a:gd name="T13" fmla="*/ 45 h 124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w 260"/>
                        <a:gd name="T22" fmla="*/ 0 h 124"/>
                        <a:gd name="T23" fmla="*/ 260 w 260"/>
                        <a:gd name="T24" fmla="*/ 124 h 124"/>
                      </a:gdLst>
                      <a:cxnLst>
                        <a:cxn ang="T14">
                          <a:pos x="T0" y="T1"/>
                        </a:cxn>
                        <a:cxn ang="T15">
                          <a:pos x="T2" y="T3"/>
                        </a:cxn>
                        <a:cxn ang="T16">
                          <a:pos x="T4" y="T5"/>
                        </a:cxn>
                        <a:cxn ang="T17">
                          <a:pos x="T6" y="T7"/>
                        </a:cxn>
                        <a:cxn ang="T18">
                          <a:pos x="T8" y="T9"/>
                        </a:cxn>
                        <a:cxn ang="T19">
                          <a:pos x="T10" y="T11"/>
                        </a:cxn>
                        <a:cxn ang="T20">
                          <a:pos x="T12" y="T13"/>
                        </a:cxn>
                      </a:cxnLst>
                      <a:rect l="T21" t="T22" r="T23" b="T24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8D0000"/>
                        </a:gs>
                        <a:gs pos="100000">
                          <a:srgbClr val="AC00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1352" name="未知">
                    <a:extLst>
                      <a:ext uri="{FF2B5EF4-FFF2-40B4-BE49-F238E27FC236}">
                        <a16:creationId xmlns:a16="http://schemas.microsoft.com/office/drawing/2014/main" id="{920B849C-C4DD-8CCA-A49A-3FCF354A812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3" y="198"/>
                    <a:ext cx="454" cy="66"/>
                  </a:xfrm>
                  <a:custGeom>
                    <a:gdLst>
                      <a:gd name="T0" fmla="*/ 0 w 801"/>
                      <a:gd name="T1" fmla="*/ 0 h 117"/>
                      <a:gd name="T2" fmla="*/ 227 w 801"/>
                      <a:gd name="T3" fmla="*/ 91 h 117"/>
                      <a:gd name="T4" fmla="*/ 476 w 801"/>
                      <a:gd name="T5" fmla="*/ 113 h 117"/>
                      <a:gd name="T6" fmla="*/ 748 w 801"/>
                      <a:gd name="T7" fmla="*/ 68 h 117"/>
                      <a:gd name="T8" fmla="*/ 794 w 801"/>
                      <a:gd name="T9" fmla="*/ 23 h 117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801"/>
                      <a:gd name="T16" fmla="*/ 0 h 117"/>
                      <a:gd name="T17" fmla="*/ 801 w 801"/>
                      <a:gd name="T18" fmla="*/ 117 h 117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801" h="117">
                        <a:moveTo>
                          <a:pt x="0" y="0"/>
                        </a:moveTo>
                        <a:cubicBezTo>
                          <a:pt x="74" y="36"/>
                          <a:pt x="148" y="72"/>
                          <a:pt x="227" y="91"/>
                        </a:cubicBezTo>
                        <a:cubicBezTo>
                          <a:pt x="306" y="110"/>
                          <a:pt x="389" y="117"/>
                          <a:pt x="476" y="113"/>
                        </a:cubicBezTo>
                        <a:cubicBezTo>
                          <a:pt x="563" y="109"/>
                          <a:pt x="695" y="83"/>
                          <a:pt x="748" y="68"/>
                        </a:cubicBezTo>
                        <a:cubicBezTo>
                          <a:pt x="801" y="53"/>
                          <a:pt x="749" y="23"/>
                          <a:pt x="794" y="23"/>
                        </a:cubicBezTo>
                      </a:path>
                    </a:pathLst>
                  </a:custGeom>
                  <a:noFill/>
                  <a:ln w="19050">
                    <a:solidFill>
                      <a:srgbClr val="333333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53" name="AutoShape 41">
                    <a:extLst>
                      <a:ext uri="{FF2B5EF4-FFF2-40B4-BE49-F238E27FC236}">
                        <a16:creationId xmlns:a16="http://schemas.microsoft.com/office/drawing/2014/main" id="{8633317E-B07E-B11C-E06C-0390BB52683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05" y="214"/>
                    <a:ext cx="39" cy="50"/>
                  </a:xfrm>
                  <a:custGeom>
                    <a:gdLst>
                      <a:gd name="T0" fmla="*/ 20 w 21600"/>
                      <a:gd name="T1" fmla="*/ 5 h 21600"/>
                      <a:gd name="T2" fmla="*/ 5 w 21600"/>
                      <a:gd name="T3" fmla="*/ 25 h 21600"/>
                      <a:gd name="T4" fmla="*/ 20 w 21600"/>
                      <a:gd name="T5" fmla="*/ 50 h 21600"/>
                      <a:gd name="T6" fmla="*/ 34 w 21600"/>
                      <a:gd name="T7" fmla="*/ 25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4985 w 21600"/>
                      <a:gd name="T13" fmla="*/ 2160 h 21600"/>
                      <a:gd name="T14" fmla="*/ 16615 w 21600"/>
                      <a:gd name="T15" fmla="*/ 13824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EAEAE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54" name="Oval 42">
                    <a:extLst>
                      <a:ext uri="{FF2B5EF4-FFF2-40B4-BE49-F238E27FC236}">
                        <a16:creationId xmlns:a16="http://schemas.microsoft.com/office/drawing/2014/main" id="{DBBA6C2F-49C0-5AF5-50A7-9581259D256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826419">
                    <a:off x="325" y="247"/>
                    <a:ext cx="220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76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283" name="Oval 43">
                    <a:extLst>
                      <a:ext uri="{FF2B5EF4-FFF2-40B4-BE49-F238E27FC236}">
                        <a16:creationId xmlns:a16="http://schemas.microsoft.com/office/drawing/2014/main" id="{DCA831E3-F24F-C9D8-A802-B97F6EB8478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401897">
                    <a:off x="45" y="218"/>
                    <a:ext cx="138" cy="4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284" name="Oval 44">
                    <a:extLst>
                      <a:ext uri="{FF2B5EF4-FFF2-40B4-BE49-F238E27FC236}">
                        <a16:creationId xmlns:a16="http://schemas.microsoft.com/office/drawing/2014/main" id="{E93B0B6D-25F5-8254-10DA-B41CC4EDE87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20942340">
                    <a:off x="530" y="240"/>
                    <a:ext cx="170" cy="5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357" name="未知">
                    <a:extLst>
                      <a:ext uri="{FF2B5EF4-FFF2-40B4-BE49-F238E27FC236}">
                        <a16:creationId xmlns:a16="http://schemas.microsoft.com/office/drawing/2014/main" id="{8CD1D252-C261-142B-DB12-00786EE5264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8" y="212"/>
                    <a:ext cx="635" cy="142"/>
                  </a:xfrm>
                  <a:custGeom>
                    <a:gdLst>
                      <a:gd name="T0" fmla="*/ 159 w 1122"/>
                      <a:gd name="T1" fmla="*/ 4 h 238"/>
                      <a:gd name="T2" fmla="*/ 0 w 1122"/>
                      <a:gd name="T3" fmla="*/ 49 h 238"/>
                      <a:gd name="T4" fmla="*/ 159 w 1122"/>
                      <a:gd name="T5" fmla="*/ 49 h 238"/>
                      <a:gd name="T6" fmla="*/ 363 w 1122"/>
                      <a:gd name="T7" fmla="*/ 163 h 238"/>
                      <a:gd name="T8" fmla="*/ 522 w 1122"/>
                      <a:gd name="T9" fmla="*/ 231 h 238"/>
                      <a:gd name="T10" fmla="*/ 703 w 1122"/>
                      <a:gd name="T11" fmla="*/ 208 h 238"/>
                      <a:gd name="T12" fmla="*/ 862 w 1122"/>
                      <a:gd name="T13" fmla="*/ 140 h 238"/>
                      <a:gd name="T14" fmla="*/ 953 w 1122"/>
                      <a:gd name="T15" fmla="*/ 95 h 238"/>
                      <a:gd name="T16" fmla="*/ 1021 w 1122"/>
                      <a:gd name="T17" fmla="*/ 72 h 238"/>
                      <a:gd name="T18" fmla="*/ 1111 w 1122"/>
                      <a:gd name="T19" fmla="*/ 95 h 238"/>
                      <a:gd name="T20" fmla="*/ 953 w 1122"/>
                      <a:gd name="T21" fmla="*/ 27 h 238"/>
                      <a:gd name="T22" fmla="*/ 862 w 1122"/>
                      <a:gd name="T23" fmla="*/ 72 h 238"/>
                      <a:gd name="T24" fmla="*/ 658 w 1122"/>
                      <a:gd name="T25" fmla="*/ 95 h 238"/>
                      <a:gd name="T26" fmla="*/ 431 w 1122"/>
                      <a:gd name="T27" fmla="*/ 95 h 238"/>
                      <a:gd name="T28" fmla="*/ 204 w 1122"/>
                      <a:gd name="T29" fmla="*/ 27 h 238"/>
                      <a:gd name="T30" fmla="*/ 159 w 1122"/>
                      <a:gd name="T31" fmla="*/ 4 h 238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1122"/>
                      <a:gd name="T49" fmla="*/ 0 h 238"/>
                      <a:gd name="T50" fmla="*/ 1122 w 1122"/>
                      <a:gd name="T51" fmla="*/ 238 h 238"/>
                    </a:gdLst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1122" h="238">
                        <a:moveTo>
                          <a:pt x="159" y="4"/>
                        </a:moveTo>
                        <a:cubicBezTo>
                          <a:pt x="125" y="8"/>
                          <a:pt x="0" y="42"/>
                          <a:pt x="0" y="49"/>
                        </a:cubicBezTo>
                        <a:cubicBezTo>
                          <a:pt x="0" y="56"/>
                          <a:pt x="99" y="30"/>
                          <a:pt x="159" y="49"/>
                        </a:cubicBezTo>
                        <a:cubicBezTo>
                          <a:pt x="219" y="68"/>
                          <a:pt x="303" y="133"/>
                          <a:pt x="363" y="163"/>
                        </a:cubicBezTo>
                        <a:cubicBezTo>
                          <a:pt x="423" y="193"/>
                          <a:pt x="465" y="224"/>
                          <a:pt x="522" y="231"/>
                        </a:cubicBezTo>
                        <a:cubicBezTo>
                          <a:pt x="579" y="238"/>
                          <a:pt x="646" y="223"/>
                          <a:pt x="703" y="208"/>
                        </a:cubicBezTo>
                        <a:cubicBezTo>
                          <a:pt x="760" y="193"/>
                          <a:pt x="820" y="159"/>
                          <a:pt x="862" y="140"/>
                        </a:cubicBezTo>
                        <a:cubicBezTo>
                          <a:pt x="904" y="121"/>
                          <a:pt x="926" y="106"/>
                          <a:pt x="953" y="95"/>
                        </a:cubicBezTo>
                        <a:cubicBezTo>
                          <a:pt x="980" y="84"/>
                          <a:pt x="995" y="72"/>
                          <a:pt x="1021" y="72"/>
                        </a:cubicBezTo>
                        <a:cubicBezTo>
                          <a:pt x="1047" y="72"/>
                          <a:pt x="1122" y="102"/>
                          <a:pt x="1111" y="95"/>
                        </a:cubicBezTo>
                        <a:cubicBezTo>
                          <a:pt x="1100" y="88"/>
                          <a:pt x="994" y="31"/>
                          <a:pt x="953" y="27"/>
                        </a:cubicBezTo>
                        <a:cubicBezTo>
                          <a:pt x="912" y="23"/>
                          <a:pt x="911" y="61"/>
                          <a:pt x="862" y="72"/>
                        </a:cubicBezTo>
                        <a:cubicBezTo>
                          <a:pt x="813" y="83"/>
                          <a:pt x="730" y="91"/>
                          <a:pt x="658" y="95"/>
                        </a:cubicBezTo>
                        <a:cubicBezTo>
                          <a:pt x="586" y="99"/>
                          <a:pt x="507" y="106"/>
                          <a:pt x="431" y="95"/>
                        </a:cubicBezTo>
                        <a:cubicBezTo>
                          <a:pt x="355" y="84"/>
                          <a:pt x="249" y="42"/>
                          <a:pt x="204" y="27"/>
                        </a:cubicBezTo>
                        <a:cubicBezTo>
                          <a:pt x="159" y="12"/>
                          <a:pt x="193" y="0"/>
                          <a:pt x="159" y="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58" name="未知">
                    <a:extLst>
                      <a:ext uri="{FF2B5EF4-FFF2-40B4-BE49-F238E27FC236}">
                        <a16:creationId xmlns:a16="http://schemas.microsoft.com/office/drawing/2014/main" id="{0BE9CB4A-7C0B-5401-EB43-9CF4FC17179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7" y="618"/>
                    <a:ext cx="412" cy="476"/>
                  </a:xfrm>
                  <a:custGeom>
                    <a:gdLst>
                      <a:gd name="T0" fmla="*/ 250 w 760"/>
                      <a:gd name="T1" fmla="*/ 4 h 839"/>
                      <a:gd name="T2" fmla="*/ 136 w 760"/>
                      <a:gd name="T3" fmla="*/ 26 h 839"/>
                      <a:gd name="T4" fmla="*/ 23 w 760"/>
                      <a:gd name="T5" fmla="*/ 162 h 839"/>
                      <a:gd name="T6" fmla="*/ 0 w 760"/>
                      <a:gd name="T7" fmla="*/ 298 h 839"/>
                      <a:gd name="T8" fmla="*/ 23 w 760"/>
                      <a:gd name="T9" fmla="*/ 366 h 839"/>
                      <a:gd name="T10" fmla="*/ 91 w 760"/>
                      <a:gd name="T11" fmla="*/ 366 h 839"/>
                      <a:gd name="T12" fmla="*/ 91 w 760"/>
                      <a:gd name="T13" fmla="*/ 707 h 839"/>
                      <a:gd name="T14" fmla="*/ 46 w 760"/>
                      <a:gd name="T15" fmla="*/ 820 h 839"/>
                      <a:gd name="T16" fmla="*/ 341 w 760"/>
                      <a:gd name="T17" fmla="*/ 820 h 839"/>
                      <a:gd name="T18" fmla="*/ 681 w 760"/>
                      <a:gd name="T19" fmla="*/ 820 h 839"/>
                      <a:gd name="T20" fmla="*/ 635 w 760"/>
                      <a:gd name="T21" fmla="*/ 752 h 839"/>
                      <a:gd name="T22" fmla="*/ 613 w 760"/>
                      <a:gd name="T23" fmla="*/ 661 h 839"/>
                      <a:gd name="T24" fmla="*/ 613 w 760"/>
                      <a:gd name="T25" fmla="*/ 366 h 839"/>
                      <a:gd name="T26" fmla="*/ 681 w 760"/>
                      <a:gd name="T27" fmla="*/ 389 h 839"/>
                      <a:gd name="T28" fmla="*/ 749 w 760"/>
                      <a:gd name="T29" fmla="*/ 389 h 839"/>
                      <a:gd name="T30" fmla="*/ 749 w 760"/>
                      <a:gd name="T31" fmla="*/ 276 h 839"/>
                      <a:gd name="T32" fmla="*/ 703 w 760"/>
                      <a:gd name="T33" fmla="*/ 140 h 839"/>
                      <a:gd name="T34" fmla="*/ 613 w 760"/>
                      <a:gd name="T35" fmla="*/ 26 h 839"/>
                      <a:gd name="T36" fmla="*/ 454 w 760"/>
                      <a:gd name="T37" fmla="*/ 4 h 839"/>
                      <a:gd name="T38" fmla="*/ 250 w 760"/>
                      <a:gd name="T39" fmla="*/ 4 h 839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w 760"/>
                      <a:gd name="T61" fmla="*/ 0 h 839"/>
                      <a:gd name="T62" fmla="*/ 760 w 760"/>
                      <a:gd name="T63" fmla="*/ 839 h 839"/>
                    </a:gdLst>
                    <a:cxnLst>
                      <a:cxn ang="T40">
                        <a:pos x="T0" y="T1"/>
                      </a:cxn>
                      <a:cxn ang="T41">
                        <a:pos x="T2" y="T3"/>
                      </a:cxn>
                      <a:cxn ang="T42">
                        <a:pos x="T4" y="T5"/>
                      </a:cxn>
                      <a:cxn ang="T43">
                        <a:pos x="T6" y="T7"/>
                      </a:cxn>
                      <a:cxn ang="T44">
                        <a:pos x="T8" y="T9"/>
                      </a:cxn>
                      <a:cxn ang="T45">
                        <a:pos x="T10" y="T11"/>
                      </a:cxn>
                      <a:cxn ang="T46">
                        <a:pos x="T12" y="T13"/>
                      </a:cxn>
                      <a:cxn ang="T47">
                        <a:pos x="T14" y="T15"/>
                      </a:cxn>
                      <a:cxn ang="T48">
                        <a:pos x="T16" y="T17"/>
                      </a:cxn>
                      <a:cxn ang="T49">
                        <a:pos x="T18" y="T19"/>
                      </a:cxn>
                      <a:cxn ang="T50">
                        <a:pos x="T20" y="T21"/>
                      </a:cxn>
                      <a:cxn ang="T51">
                        <a:pos x="T22" y="T23"/>
                      </a:cxn>
                      <a:cxn ang="T52">
                        <a:pos x="T24" y="T25"/>
                      </a:cxn>
                      <a:cxn ang="T53">
                        <a:pos x="T26" y="T27"/>
                      </a:cxn>
                      <a:cxn ang="T54">
                        <a:pos x="T28" y="T29"/>
                      </a:cxn>
                      <a:cxn ang="T55">
                        <a:pos x="T30" y="T31"/>
                      </a:cxn>
                      <a:cxn ang="T56">
                        <a:pos x="T32" y="T33"/>
                      </a:cxn>
                      <a:cxn ang="T57">
                        <a:pos x="T34" y="T35"/>
                      </a:cxn>
                      <a:cxn ang="T58">
                        <a:pos x="T36" y="T37"/>
                      </a:cxn>
                      <a:cxn ang="T59">
                        <a:pos x="T38" y="T39"/>
                      </a:cxn>
                    </a:cxnLst>
                    <a:rect l="T60" t="T61" r="T62" b="T63"/>
                    <a:pathLst>
                      <a:path w="760" h="839">
                        <a:moveTo>
                          <a:pt x="250" y="4"/>
                        </a:moveTo>
                        <a:cubicBezTo>
                          <a:pt x="197" y="8"/>
                          <a:pt x="174" y="0"/>
                          <a:pt x="136" y="26"/>
                        </a:cubicBezTo>
                        <a:cubicBezTo>
                          <a:pt x="98" y="52"/>
                          <a:pt x="46" y="117"/>
                          <a:pt x="23" y="162"/>
                        </a:cubicBezTo>
                        <a:cubicBezTo>
                          <a:pt x="0" y="207"/>
                          <a:pt x="0" y="264"/>
                          <a:pt x="0" y="298"/>
                        </a:cubicBezTo>
                        <a:cubicBezTo>
                          <a:pt x="0" y="332"/>
                          <a:pt x="8" y="355"/>
                          <a:pt x="23" y="366"/>
                        </a:cubicBezTo>
                        <a:cubicBezTo>
                          <a:pt x="38" y="377"/>
                          <a:pt x="80" y="309"/>
                          <a:pt x="91" y="366"/>
                        </a:cubicBezTo>
                        <a:cubicBezTo>
                          <a:pt x="102" y="423"/>
                          <a:pt x="98" y="631"/>
                          <a:pt x="91" y="707"/>
                        </a:cubicBezTo>
                        <a:cubicBezTo>
                          <a:pt x="84" y="783"/>
                          <a:pt x="4" y="801"/>
                          <a:pt x="46" y="820"/>
                        </a:cubicBezTo>
                        <a:cubicBezTo>
                          <a:pt x="88" y="839"/>
                          <a:pt x="235" y="820"/>
                          <a:pt x="341" y="820"/>
                        </a:cubicBezTo>
                        <a:cubicBezTo>
                          <a:pt x="447" y="820"/>
                          <a:pt x="632" y="831"/>
                          <a:pt x="681" y="820"/>
                        </a:cubicBezTo>
                        <a:cubicBezTo>
                          <a:pt x="730" y="809"/>
                          <a:pt x="646" y="779"/>
                          <a:pt x="635" y="752"/>
                        </a:cubicBezTo>
                        <a:cubicBezTo>
                          <a:pt x="624" y="725"/>
                          <a:pt x="617" y="725"/>
                          <a:pt x="613" y="661"/>
                        </a:cubicBezTo>
                        <a:cubicBezTo>
                          <a:pt x="609" y="597"/>
                          <a:pt x="602" y="411"/>
                          <a:pt x="613" y="366"/>
                        </a:cubicBezTo>
                        <a:cubicBezTo>
                          <a:pt x="624" y="321"/>
                          <a:pt x="658" y="385"/>
                          <a:pt x="681" y="389"/>
                        </a:cubicBezTo>
                        <a:cubicBezTo>
                          <a:pt x="704" y="393"/>
                          <a:pt x="738" y="408"/>
                          <a:pt x="749" y="389"/>
                        </a:cubicBezTo>
                        <a:cubicBezTo>
                          <a:pt x="760" y="370"/>
                          <a:pt x="757" y="317"/>
                          <a:pt x="749" y="276"/>
                        </a:cubicBezTo>
                        <a:cubicBezTo>
                          <a:pt x="741" y="235"/>
                          <a:pt x="726" y="182"/>
                          <a:pt x="703" y="140"/>
                        </a:cubicBezTo>
                        <a:cubicBezTo>
                          <a:pt x="680" y="98"/>
                          <a:pt x="654" y="49"/>
                          <a:pt x="613" y="26"/>
                        </a:cubicBezTo>
                        <a:cubicBezTo>
                          <a:pt x="572" y="3"/>
                          <a:pt x="514" y="4"/>
                          <a:pt x="454" y="4"/>
                        </a:cubicBezTo>
                        <a:cubicBezTo>
                          <a:pt x="394" y="4"/>
                          <a:pt x="303" y="0"/>
                          <a:pt x="250" y="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050">
                    <a:solidFill>
                      <a:srgbClr val="DDDDDD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1359" name="Group 47">
                    <a:extLst>
                      <a:ext uri="{FF2B5EF4-FFF2-40B4-BE49-F238E27FC236}">
                        <a16:creationId xmlns:a16="http://schemas.microsoft.com/office/drawing/2014/main" id="{6E57563F-5C97-7F67-7568-96EDD28138AB}"/>
                      </a:ext>
                    </a:extLst>
                  </p:cNvPr>
                  <p:cNvGrpSpPr/>
                  <p:nvPr/>
                </p:nvGrpSpPr>
                <p:grpSpPr>
                  <a:xfrm>
                    <a:off x="296" y="540"/>
                    <a:ext cx="244" cy="183"/>
                    <a:chExt cx="431" cy="322"/>
                  </a:xfrm>
                </p:grpSpPr>
                <p:sp>
                  <p:nvSpPr>
                    <p:cNvPr id="11489" name="未知">
                      <a:extLst>
                        <a:ext uri="{FF2B5EF4-FFF2-40B4-BE49-F238E27FC236}">
                          <a16:creationId xmlns:a16="http://schemas.microsoft.com/office/drawing/2014/main" id="{67FAB1B7-5241-2A61-D127-266875142399}"/>
                        </a:ext>
                      </a:extLst>
                    </p:cNvPr>
                    <p:cNvSpPr/>
                    <p:nvPr/>
                  </p:nvSpPr>
                  <p:spPr bwMode="auto">
                    <a:xfrm rot="3600000">
                      <a:off x="232" y="-59"/>
                      <a:ext cx="93" cy="270"/>
                    </a:xfrm>
                    <a:custGeom>
                      <a:gdLst>
                        <a:gd name="T0" fmla="*/ 49 w 117"/>
                        <a:gd name="T1" fmla="*/ 23 h 344"/>
                        <a:gd name="T2" fmla="*/ 27 w 117"/>
                        <a:gd name="T3" fmla="*/ 91 h 344"/>
                        <a:gd name="T4" fmla="*/ 4 w 117"/>
                        <a:gd name="T5" fmla="*/ 204 h 344"/>
                        <a:gd name="T6" fmla="*/ 49 w 117"/>
                        <a:gd name="T7" fmla="*/ 340 h 344"/>
                        <a:gd name="T8" fmla="*/ 117 w 117"/>
                        <a:gd name="T9" fmla="*/ 227 h 344"/>
                        <a:gd name="T10" fmla="*/ 49 w 117"/>
                        <a:gd name="T11" fmla="*/ 23 h 344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17"/>
                        <a:gd name="T19" fmla="*/ 0 h 344"/>
                        <a:gd name="T20" fmla="*/ 117 w 117"/>
                        <a:gd name="T21" fmla="*/ 344 h 344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chemeClr val="folHlink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90" name="Oval 49">
                      <a:extLst>
                        <a:ext uri="{FF2B5EF4-FFF2-40B4-BE49-F238E27FC236}">
                          <a16:creationId xmlns:a16="http://schemas.microsoft.com/office/drawing/2014/main" id="{4C60C7BF-9640-D965-7864-D4F8517A892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57" y="-22"/>
                      <a:ext cx="91" cy="13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81934F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91" name="未知">
                      <a:extLst>
                        <a:ext uri="{FF2B5EF4-FFF2-40B4-BE49-F238E27FC236}">
                          <a16:creationId xmlns:a16="http://schemas.microsoft.com/office/drawing/2014/main" id="{FDCFA087-DB5C-636C-80B1-86F2A7C8C296}"/>
                        </a:ext>
                      </a:extLst>
                    </p:cNvPr>
                    <p:cNvSpPr/>
                    <p:nvPr/>
                  </p:nvSpPr>
                  <p:spPr bwMode="auto">
                    <a:xfrm rot="-597037">
                      <a:off x="0" y="74"/>
                      <a:ext cx="182" cy="113"/>
                    </a:xfrm>
                    <a:custGeom>
                      <a:gdLst>
                        <a:gd name="T0" fmla="*/ 23 w 182"/>
                        <a:gd name="T1" fmla="*/ 0 h 91"/>
                        <a:gd name="T2" fmla="*/ 0 w 182"/>
                        <a:gd name="T3" fmla="*/ 46 h 91"/>
                        <a:gd name="T4" fmla="*/ 46 w 182"/>
                        <a:gd name="T5" fmla="*/ 69 h 91"/>
                        <a:gd name="T6" fmla="*/ 136 w 182"/>
                        <a:gd name="T7" fmla="*/ 91 h 91"/>
                        <a:gd name="T8" fmla="*/ 182 w 182"/>
                        <a:gd name="T9" fmla="*/ 69 h 91"/>
                        <a:gd name="T10" fmla="*/ 23 w 182"/>
                        <a:gd name="T11" fmla="*/ 0 h 91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82"/>
                        <a:gd name="T19" fmla="*/ 0 h 91"/>
                        <a:gd name="T20" fmla="*/ 182 w 182"/>
                        <a:gd name="T21" fmla="*/ 91 h 91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82" h="91">
                          <a:moveTo>
                            <a:pt x="23" y="0"/>
                          </a:moveTo>
                          <a:lnTo>
                            <a:pt x="0" y="46"/>
                          </a:lnTo>
                          <a:lnTo>
                            <a:pt x="46" y="69"/>
                          </a:lnTo>
                          <a:lnTo>
                            <a:pt x="136" y="91"/>
                          </a:lnTo>
                          <a:lnTo>
                            <a:pt x="182" y="69"/>
                          </a:lnTo>
                          <a:lnTo>
                            <a:pt x="23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3300"/>
                        </a:gs>
                      </a:gsLst>
                      <a:lin ang="27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92" name="未知">
                      <a:extLst>
                        <a:ext uri="{FF2B5EF4-FFF2-40B4-BE49-F238E27FC236}">
                          <a16:creationId xmlns:a16="http://schemas.microsoft.com/office/drawing/2014/main" id="{79B6719D-A4F4-5CB8-606A-568A0C0AC3E7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132" y="120"/>
                      <a:ext cx="95" cy="181"/>
                    </a:xfrm>
                    <a:custGeom>
                      <a:gdLst>
                        <a:gd name="T0" fmla="*/ 49 w 117"/>
                        <a:gd name="T1" fmla="*/ 23 h 344"/>
                        <a:gd name="T2" fmla="*/ 27 w 117"/>
                        <a:gd name="T3" fmla="*/ 91 h 344"/>
                        <a:gd name="T4" fmla="*/ 4 w 117"/>
                        <a:gd name="T5" fmla="*/ 204 h 344"/>
                        <a:gd name="T6" fmla="*/ 49 w 117"/>
                        <a:gd name="T7" fmla="*/ 340 h 344"/>
                        <a:gd name="T8" fmla="*/ 117 w 117"/>
                        <a:gd name="T9" fmla="*/ 227 h 344"/>
                        <a:gd name="T10" fmla="*/ 49 w 117"/>
                        <a:gd name="T11" fmla="*/ 23 h 344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17"/>
                        <a:gd name="T19" fmla="*/ 0 h 344"/>
                        <a:gd name="T20" fmla="*/ 117 w 117"/>
                        <a:gd name="T21" fmla="*/ 344 h 344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93" name="Oval 52">
                      <a:extLst>
                        <a:ext uri="{FF2B5EF4-FFF2-40B4-BE49-F238E27FC236}">
                          <a16:creationId xmlns:a16="http://schemas.microsoft.com/office/drawing/2014/main" id="{95E364DC-7598-0E2A-6675-96C0FCF4751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72" y="-41"/>
                      <a:ext cx="46" cy="272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2F00">
                            <a:alpha val="0"/>
                          </a:srgbClr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94" name="Oval 53">
                      <a:extLst>
                        <a:ext uri="{FF2B5EF4-FFF2-40B4-BE49-F238E27FC236}">
                          <a16:creationId xmlns:a16="http://schemas.microsoft.com/office/drawing/2014/main" id="{00E9F7D7-F3C6-B78D-3C71-4D68A607840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120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95" name="Oval 54">
                      <a:extLst>
                        <a:ext uri="{FF2B5EF4-FFF2-40B4-BE49-F238E27FC236}">
                          <a16:creationId xmlns:a16="http://schemas.microsoft.com/office/drawing/2014/main" id="{A1DB3FC8-CBE1-5B26-E61D-C690249DB9C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6" y="233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96" name="Oval 55">
                      <a:extLst>
                        <a:ext uri="{FF2B5EF4-FFF2-40B4-BE49-F238E27FC236}">
                          <a16:creationId xmlns:a16="http://schemas.microsoft.com/office/drawing/2014/main" id="{C964E24D-4257-D3BC-E3AC-6972BCF8F24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7" y="143"/>
                      <a:ext cx="22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97" name="Oval 56">
                      <a:extLst>
                        <a:ext uri="{FF2B5EF4-FFF2-40B4-BE49-F238E27FC236}">
                          <a16:creationId xmlns:a16="http://schemas.microsoft.com/office/drawing/2014/main" id="{FFD9FB86-D158-5987-44DD-357295E2ED5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49" y="120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98" name="Oval 57">
                      <a:extLst>
                        <a:ext uri="{FF2B5EF4-FFF2-40B4-BE49-F238E27FC236}">
                          <a16:creationId xmlns:a16="http://schemas.microsoft.com/office/drawing/2014/main" id="{D9F2CD46-0C7E-B724-131E-1F4F63A6401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81" y="188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99" name="Oval 58">
                      <a:extLst>
                        <a:ext uri="{FF2B5EF4-FFF2-40B4-BE49-F238E27FC236}">
                          <a16:creationId xmlns:a16="http://schemas.microsoft.com/office/drawing/2014/main" id="{B0B8BF57-1CC3-FEE6-EEEE-4AB5CDA8BE3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59" y="120"/>
                      <a:ext cx="45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85B4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500" name="Oval 59">
                      <a:extLst>
                        <a:ext uri="{FF2B5EF4-FFF2-40B4-BE49-F238E27FC236}">
                          <a16:creationId xmlns:a16="http://schemas.microsoft.com/office/drawing/2014/main" id="{3FBB8894-CEFB-447C-A7DE-26FCE197168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111" y="207"/>
                      <a:ext cx="111" cy="8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81934F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1360" name="Oval 60">
                    <a:extLst>
                      <a:ext uri="{FF2B5EF4-FFF2-40B4-BE49-F238E27FC236}">
                        <a16:creationId xmlns:a16="http://schemas.microsoft.com/office/drawing/2014/main" id="{34E7A8B1-2B3F-5796-2288-709452FFEAC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600000">
                    <a:off x="229" y="723"/>
                    <a:ext cx="16" cy="10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C6C6C"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1361" name="Group 61">
                    <a:extLst>
                      <a:ext uri="{FF2B5EF4-FFF2-40B4-BE49-F238E27FC236}">
                        <a16:creationId xmlns:a16="http://schemas.microsoft.com/office/drawing/2014/main" id="{B9ED9AC3-5B36-E9BB-E239-EEEA70B472F4}"/>
                      </a:ext>
                    </a:extLst>
                  </p:cNvPr>
                  <p:cNvGrpSpPr/>
                  <p:nvPr/>
                </p:nvGrpSpPr>
                <p:grpSpPr>
                  <a:xfrm>
                    <a:off x="231" y="698"/>
                    <a:ext cx="26" cy="25"/>
                    <a:chExt cx="431" cy="431"/>
                  </a:xfrm>
                </p:grpSpPr>
                <p:grpSp>
                  <p:nvGrpSpPr>
                    <p:cNvPr id="11485" name="Group 62">
                      <a:extLst>
                        <a:ext uri="{FF2B5EF4-FFF2-40B4-BE49-F238E27FC236}">
                          <a16:creationId xmlns:a16="http://schemas.microsoft.com/office/drawing/2014/main" id="{5CC2B420-9D26-C9BD-A525-EDF571E5293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1487" name="Oval 63">
                        <a:extLst>
                          <a:ext uri="{FF2B5EF4-FFF2-40B4-BE49-F238E27FC236}">
                            <a16:creationId xmlns:a16="http://schemas.microsoft.com/office/drawing/2014/main" id="{EB24949A-6801-8A1D-2A67-AA9701B9B5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1488" name="Oval 64">
                        <a:extLst>
                          <a:ext uri="{FF2B5EF4-FFF2-40B4-BE49-F238E27FC236}">
                            <a16:creationId xmlns:a16="http://schemas.microsoft.com/office/drawing/2014/main" id="{1F3E03CB-76B4-5C2A-2C2D-91CB3E6D33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1486" name="Oval 65">
                      <a:extLst>
                        <a:ext uri="{FF2B5EF4-FFF2-40B4-BE49-F238E27FC236}">
                          <a16:creationId xmlns:a16="http://schemas.microsoft.com/office/drawing/2014/main" id="{832D02A3-FA24-6E0C-D764-F0A9C76EEC8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1362" name="Group 66">
                    <a:extLst>
                      <a:ext uri="{FF2B5EF4-FFF2-40B4-BE49-F238E27FC236}">
                        <a16:creationId xmlns:a16="http://schemas.microsoft.com/office/drawing/2014/main" id="{2C72BB14-FFFB-F1AB-5EA6-CE2F9EBCE7AE}"/>
                      </a:ext>
                    </a:extLst>
                  </p:cNvPr>
                  <p:cNvGrpSpPr/>
                  <p:nvPr/>
                </p:nvGrpSpPr>
                <p:grpSpPr>
                  <a:xfrm>
                    <a:off x="334" y="839"/>
                    <a:ext cx="27" cy="26"/>
                    <a:chExt cx="431" cy="431"/>
                  </a:xfrm>
                </p:grpSpPr>
                <p:grpSp>
                  <p:nvGrpSpPr>
                    <p:cNvPr id="11481" name="Group 67">
                      <a:extLst>
                        <a:ext uri="{FF2B5EF4-FFF2-40B4-BE49-F238E27FC236}">
                          <a16:creationId xmlns:a16="http://schemas.microsoft.com/office/drawing/2014/main" id="{DDAA09EF-141F-A815-C87A-B097EB75ECC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1483" name="Oval 68">
                        <a:extLst>
                          <a:ext uri="{FF2B5EF4-FFF2-40B4-BE49-F238E27FC236}">
                            <a16:creationId xmlns:a16="http://schemas.microsoft.com/office/drawing/2014/main" id="{609A8175-A8EC-057D-3DA4-5D9E823755B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1484" name="Oval 69">
                        <a:extLst>
                          <a:ext uri="{FF2B5EF4-FFF2-40B4-BE49-F238E27FC236}">
                            <a16:creationId xmlns:a16="http://schemas.microsoft.com/office/drawing/2014/main" id="{8CD2B37B-2923-025F-370B-770D93F1501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1482" name="Oval 70">
                      <a:extLst>
                        <a:ext uri="{FF2B5EF4-FFF2-40B4-BE49-F238E27FC236}">
                          <a16:creationId xmlns:a16="http://schemas.microsoft.com/office/drawing/2014/main" id="{DDAFE12F-C9BA-7640-1296-56CC8A4900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1363" name="Group 71">
                    <a:extLst>
                      <a:ext uri="{FF2B5EF4-FFF2-40B4-BE49-F238E27FC236}">
                        <a16:creationId xmlns:a16="http://schemas.microsoft.com/office/drawing/2014/main" id="{50150E3B-6ECA-243E-D96C-3D669CD46996}"/>
                      </a:ext>
                    </a:extLst>
                  </p:cNvPr>
                  <p:cNvGrpSpPr/>
                  <p:nvPr/>
                </p:nvGrpSpPr>
                <p:grpSpPr>
                  <a:xfrm>
                    <a:off x="270" y="916"/>
                    <a:ext cx="26" cy="26"/>
                    <a:chExt cx="431" cy="431"/>
                  </a:xfrm>
                </p:grpSpPr>
                <p:grpSp>
                  <p:nvGrpSpPr>
                    <p:cNvPr id="11477" name="Group 72">
                      <a:extLst>
                        <a:ext uri="{FF2B5EF4-FFF2-40B4-BE49-F238E27FC236}">
                          <a16:creationId xmlns:a16="http://schemas.microsoft.com/office/drawing/2014/main" id="{9712C2DB-4A76-17B3-8FDC-2592E4117C4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1479" name="Oval 73">
                        <a:extLst>
                          <a:ext uri="{FF2B5EF4-FFF2-40B4-BE49-F238E27FC236}">
                            <a16:creationId xmlns:a16="http://schemas.microsoft.com/office/drawing/2014/main" id="{F6902385-214F-F7CF-3239-4237307FB60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1480" name="Oval 74">
                        <a:extLst>
                          <a:ext uri="{FF2B5EF4-FFF2-40B4-BE49-F238E27FC236}">
                            <a16:creationId xmlns:a16="http://schemas.microsoft.com/office/drawing/2014/main" id="{BDFF6024-7EAC-AA9E-238E-7E9B152EE35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1478" name="Oval 75">
                      <a:extLst>
                        <a:ext uri="{FF2B5EF4-FFF2-40B4-BE49-F238E27FC236}">
                          <a16:creationId xmlns:a16="http://schemas.microsoft.com/office/drawing/2014/main" id="{4F3E5FC2-F5B4-22F2-6640-5162CBAD6E9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1364" name="Group 76">
                    <a:extLst>
                      <a:ext uri="{FF2B5EF4-FFF2-40B4-BE49-F238E27FC236}">
                        <a16:creationId xmlns:a16="http://schemas.microsoft.com/office/drawing/2014/main" id="{8B14DD89-E93D-2C8C-C088-F68CC3948531}"/>
                      </a:ext>
                    </a:extLst>
                  </p:cNvPr>
                  <p:cNvGrpSpPr/>
                  <p:nvPr/>
                </p:nvGrpSpPr>
                <p:grpSpPr>
                  <a:xfrm>
                    <a:off x="437" y="813"/>
                    <a:ext cx="26" cy="26"/>
                    <a:chExt cx="431" cy="431"/>
                  </a:xfrm>
                </p:grpSpPr>
                <p:grpSp>
                  <p:nvGrpSpPr>
                    <p:cNvPr id="11473" name="Group 77">
                      <a:extLst>
                        <a:ext uri="{FF2B5EF4-FFF2-40B4-BE49-F238E27FC236}">
                          <a16:creationId xmlns:a16="http://schemas.microsoft.com/office/drawing/2014/main" id="{CF1952D3-D7E4-316A-B403-E9B81AF985E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1475" name="Oval 78">
                        <a:extLst>
                          <a:ext uri="{FF2B5EF4-FFF2-40B4-BE49-F238E27FC236}">
                            <a16:creationId xmlns:a16="http://schemas.microsoft.com/office/drawing/2014/main" id="{FF5511E0-C690-BE39-1C0B-411C1E93B61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1476" name="Oval 79">
                        <a:extLst>
                          <a:ext uri="{FF2B5EF4-FFF2-40B4-BE49-F238E27FC236}">
                            <a16:creationId xmlns:a16="http://schemas.microsoft.com/office/drawing/2014/main" id="{1CC12BEF-3C0B-4D11-BF4B-30C93F1ED6C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1474" name="Oval 80">
                      <a:extLst>
                        <a:ext uri="{FF2B5EF4-FFF2-40B4-BE49-F238E27FC236}">
                          <a16:creationId xmlns:a16="http://schemas.microsoft.com/office/drawing/2014/main" id="{D9208151-E261-1036-DE2B-4DD4E577D02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1365" name="Group 81">
                    <a:extLst>
                      <a:ext uri="{FF2B5EF4-FFF2-40B4-BE49-F238E27FC236}">
                        <a16:creationId xmlns:a16="http://schemas.microsoft.com/office/drawing/2014/main" id="{69786E96-BBE0-BD98-4246-18595842ACBA}"/>
                      </a:ext>
                    </a:extLst>
                  </p:cNvPr>
                  <p:cNvGrpSpPr/>
                  <p:nvPr/>
                </p:nvGrpSpPr>
                <p:grpSpPr>
                  <a:xfrm>
                    <a:off x="334" y="698"/>
                    <a:ext cx="27" cy="25"/>
                    <a:chExt cx="431" cy="431"/>
                  </a:xfrm>
                </p:grpSpPr>
                <p:grpSp>
                  <p:nvGrpSpPr>
                    <p:cNvPr id="11469" name="Group 82">
                      <a:extLst>
                        <a:ext uri="{FF2B5EF4-FFF2-40B4-BE49-F238E27FC236}">
                          <a16:creationId xmlns:a16="http://schemas.microsoft.com/office/drawing/2014/main" id="{5F8B24FA-CD30-4D56-5168-5E4E7D4B604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1471" name="Oval 83">
                        <a:extLst>
                          <a:ext uri="{FF2B5EF4-FFF2-40B4-BE49-F238E27FC236}">
                            <a16:creationId xmlns:a16="http://schemas.microsoft.com/office/drawing/2014/main" id="{6A4C32A1-0803-8C6B-B177-3CB5B62B7B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1472" name="Oval 84">
                        <a:extLst>
                          <a:ext uri="{FF2B5EF4-FFF2-40B4-BE49-F238E27FC236}">
                            <a16:creationId xmlns:a16="http://schemas.microsoft.com/office/drawing/2014/main" id="{D8AD2BC8-D409-8093-9192-9473639A1B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1470" name="Oval 85">
                      <a:extLst>
                        <a:ext uri="{FF2B5EF4-FFF2-40B4-BE49-F238E27FC236}">
                          <a16:creationId xmlns:a16="http://schemas.microsoft.com/office/drawing/2014/main" id="{F4B0E41C-317F-873A-F5A9-3DB3458655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1366" name="Group 86">
                    <a:extLst>
                      <a:ext uri="{FF2B5EF4-FFF2-40B4-BE49-F238E27FC236}">
                        <a16:creationId xmlns:a16="http://schemas.microsoft.com/office/drawing/2014/main" id="{1803BFDA-5F7E-B6B9-8B82-6CFA93F15497}"/>
                      </a:ext>
                    </a:extLst>
                  </p:cNvPr>
                  <p:cNvGrpSpPr/>
                  <p:nvPr/>
                </p:nvGrpSpPr>
                <p:grpSpPr>
                  <a:xfrm>
                    <a:off x="540" y="736"/>
                    <a:ext cx="26" cy="26"/>
                    <a:chExt cx="431" cy="431"/>
                  </a:xfrm>
                </p:grpSpPr>
                <p:grpSp>
                  <p:nvGrpSpPr>
                    <p:cNvPr id="11465" name="Group 87">
                      <a:extLst>
                        <a:ext uri="{FF2B5EF4-FFF2-40B4-BE49-F238E27FC236}">
                          <a16:creationId xmlns:a16="http://schemas.microsoft.com/office/drawing/2014/main" id="{2696554E-C92B-BB87-9C25-1A16105845B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1467" name="Oval 88">
                        <a:extLst>
                          <a:ext uri="{FF2B5EF4-FFF2-40B4-BE49-F238E27FC236}">
                            <a16:creationId xmlns:a16="http://schemas.microsoft.com/office/drawing/2014/main" id="{1DD74A16-1F44-8D7F-DB67-BF914C7E8D4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1468" name="Oval 89">
                        <a:extLst>
                          <a:ext uri="{FF2B5EF4-FFF2-40B4-BE49-F238E27FC236}">
                            <a16:creationId xmlns:a16="http://schemas.microsoft.com/office/drawing/2014/main" id="{0EF62799-8154-E7B4-A35B-75E1639B392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1466" name="Oval 90">
                      <a:extLst>
                        <a:ext uri="{FF2B5EF4-FFF2-40B4-BE49-F238E27FC236}">
                          <a16:creationId xmlns:a16="http://schemas.microsoft.com/office/drawing/2014/main" id="{F479CFA0-AE39-F18C-C7DE-08EA92AAAA9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1367" name="Group 91">
                    <a:extLst>
                      <a:ext uri="{FF2B5EF4-FFF2-40B4-BE49-F238E27FC236}">
                        <a16:creationId xmlns:a16="http://schemas.microsoft.com/office/drawing/2014/main" id="{D5213CF6-1E38-35BF-304E-3101F02DEA4C}"/>
                      </a:ext>
                    </a:extLst>
                  </p:cNvPr>
                  <p:cNvGrpSpPr/>
                  <p:nvPr/>
                </p:nvGrpSpPr>
                <p:grpSpPr>
                  <a:xfrm>
                    <a:off x="412" y="968"/>
                    <a:ext cx="25" cy="25"/>
                    <a:chExt cx="431" cy="431"/>
                  </a:xfrm>
                </p:grpSpPr>
                <p:grpSp>
                  <p:nvGrpSpPr>
                    <p:cNvPr id="11461" name="Group 92">
                      <a:extLst>
                        <a:ext uri="{FF2B5EF4-FFF2-40B4-BE49-F238E27FC236}">
                          <a16:creationId xmlns:a16="http://schemas.microsoft.com/office/drawing/2014/main" id="{6A67D818-2328-8B65-3F2A-F70FB5F8E6D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1463" name="Oval 93">
                        <a:extLst>
                          <a:ext uri="{FF2B5EF4-FFF2-40B4-BE49-F238E27FC236}">
                            <a16:creationId xmlns:a16="http://schemas.microsoft.com/office/drawing/2014/main" id="{8137F8E7-20AA-8071-9508-DD2F6CC2FD8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1464" name="Oval 94">
                        <a:extLst>
                          <a:ext uri="{FF2B5EF4-FFF2-40B4-BE49-F238E27FC236}">
                            <a16:creationId xmlns:a16="http://schemas.microsoft.com/office/drawing/2014/main" id="{3E88DFA5-FE60-07FF-8170-7861C2579FA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1462" name="Oval 95">
                      <a:extLst>
                        <a:ext uri="{FF2B5EF4-FFF2-40B4-BE49-F238E27FC236}">
                          <a16:creationId xmlns:a16="http://schemas.microsoft.com/office/drawing/2014/main" id="{1CB52F67-CE2A-84BB-1EDE-206CFD3B28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1368" name="Group 96">
                    <a:extLst>
                      <a:ext uri="{FF2B5EF4-FFF2-40B4-BE49-F238E27FC236}">
                        <a16:creationId xmlns:a16="http://schemas.microsoft.com/office/drawing/2014/main" id="{6A2FEEFC-E65C-8E6A-997C-3413E74F39B2}"/>
                      </a:ext>
                    </a:extLst>
                  </p:cNvPr>
                  <p:cNvGrpSpPr/>
                  <p:nvPr/>
                </p:nvGrpSpPr>
                <p:grpSpPr>
                  <a:xfrm>
                    <a:off x="231" y="1019"/>
                    <a:ext cx="26" cy="26"/>
                    <a:chExt cx="431" cy="431"/>
                  </a:xfrm>
                </p:grpSpPr>
                <p:grpSp>
                  <p:nvGrpSpPr>
                    <p:cNvPr id="11457" name="Group 97">
                      <a:extLst>
                        <a:ext uri="{FF2B5EF4-FFF2-40B4-BE49-F238E27FC236}">
                          <a16:creationId xmlns:a16="http://schemas.microsoft.com/office/drawing/2014/main" id="{D9DB342B-9247-3BFD-3688-046C3D64750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1459" name="Oval 98">
                        <a:extLst>
                          <a:ext uri="{FF2B5EF4-FFF2-40B4-BE49-F238E27FC236}">
                            <a16:creationId xmlns:a16="http://schemas.microsoft.com/office/drawing/2014/main" id="{17BDA664-BD18-EA15-CFBD-2FF1085FED4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1460" name="Oval 99">
                        <a:extLst>
                          <a:ext uri="{FF2B5EF4-FFF2-40B4-BE49-F238E27FC236}">
                            <a16:creationId xmlns:a16="http://schemas.microsoft.com/office/drawing/2014/main" id="{BCF54D37-2F38-DD47-98FB-17FAB78DC0B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1458" name="Oval 100">
                      <a:extLst>
                        <a:ext uri="{FF2B5EF4-FFF2-40B4-BE49-F238E27FC236}">
                          <a16:creationId xmlns:a16="http://schemas.microsoft.com/office/drawing/2014/main" id="{CE130906-809D-065C-D10C-5DDFC82918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1369" name="Group 101">
                    <a:extLst>
                      <a:ext uri="{FF2B5EF4-FFF2-40B4-BE49-F238E27FC236}">
                        <a16:creationId xmlns:a16="http://schemas.microsoft.com/office/drawing/2014/main" id="{028637D8-34AA-6855-33FE-38D007C1F293}"/>
                      </a:ext>
                    </a:extLst>
                  </p:cNvPr>
                  <p:cNvGrpSpPr/>
                  <p:nvPr/>
                </p:nvGrpSpPr>
                <p:grpSpPr>
                  <a:xfrm>
                    <a:off x="450" y="621"/>
                    <a:ext cx="26" cy="25"/>
                    <a:chExt cx="431" cy="431"/>
                  </a:xfrm>
                </p:grpSpPr>
                <p:grpSp>
                  <p:nvGrpSpPr>
                    <p:cNvPr id="11453" name="Group 102">
                      <a:extLst>
                        <a:ext uri="{FF2B5EF4-FFF2-40B4-BE49-F238E27FC236}">
                          <a16:creationId xmlns:a16="http://schemas.microsoft.com/office/drawing/2014/main" id="{C6C173A9-CDC5-9A1E-760A-E4FA5227FD6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1455" name="Oval 103">
                        <a:extLst>
                          <a:ext uri="{FF2B5EF4-FFF2-40B4-BE49-F238E27FC236}">
                            <a16:creationId xmlns:a16="http://schemas.microsoft.com/office/drawing/2014/main" id="{8411021B-1160-60B0-D490-3EB4BB09678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1456" name="Oval 104">
                        <a:extLst>
                          <a:ext uri="{FF2B5EF4-FFF2-40B4-BE49-F238E27FC236}">
                            <a16:creationId xmlns:a16="http://schemas.microsoft.com/office/drawing/2014/main" id="{F4AB1A9F-B700-055C-A766-9A5BE6740BF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1454" name="Oval 105">
                      <a:extLst>
                        <a:ext uri="{FF2B5EF4-FFF2-40B4-BE49-F238E27FC236}">
                          <a16:creationId xmlns:a16="http://schemas.microsoft.com/office/drawing/2014/main" id="{BAB0FA55-CAEB-711D-17B4-D4E9EAD386F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1370" name="Group 106">
                    <a:extLst>
                      <a:ext uri="{FF2B5EF4-FFF2-40B4-BE49-F238E27FC236}">
                        <a16:creationId xmlns:a16="http://schemas.microsoft.com/office/drawing/2014/main" id="{F20EF068-FEDC-49CD-7424-02D0932C9478}"/>
                      </a:ext>
                    </a:extLst>
                  </p:cNvPr>
                  <p:cNvGrpSpPr/>
                  <p:nvPr/>
                </p:nvGrpSpPr>
                <p:grpSpPr>
                  <a:xfrm>
                    <a:off x="514" y="775"/>
                    <a:ext cx="26" cy="26"/>
                    <a:chExt cx="431" cy="431"/>
                  </a:xfrm>
                </p:grpSpPr>
                <p:grpSp>
                  <p:nvGrpSpPr>
                    <p:cNvPr id="11449" name="Group 107">
                      <a:extLst>
                        <a:ext uri="{FF2B5EF4-FFF2-40B4-BE49-F238E27FC236}">
                          <a16:creationId xmlns:a16="http://schemas.microsoft.com/office/drawing/2014/main" id="{3ADBFA53-B99F-DDF9-CF47-4C4366BA662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1451" name="Oval 108">
                        <a:extLst>
                          <a:ext uri="{FF2B5EF4-FFF2-40B4-BE49-F238E27FC236}">
                            <a16:creationId xmlns:a16="http://schemas.microsoft.com/office/drawing/2014/main" id="{23438116-2B5A-5443-90DE-B8CD057F6EF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1452" name="Oval 109">
                        <a:extLst>
                          <a:ext uri="{FF2B5EF4-FFF2-40B4-BE49-F238E27FC236}">
                            <a16:creationId xmlns:a16="http://schemas.microsoft.com/office/drawing/2014/main" id="{3F089C48-F363-A741-50DA-E4DEEAB1352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1450" name="Oval 110">
                      <a:extLst>
                        <a:ext uri="{FF2B5EF4-FFF2-40B4-BE49-F238E27FC236}">
                          <a16:creationId xmlns:a16="http://schemas.microsoft.com/office/drawing/2014/main" id="{1F21DFC3-1482-0593-BDC3-B7D24FF70C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1371" name="Oval 111">
                    <a:extLst>
                      <a:ext uri="{FF2B5EF4-FFF2-40B4-BE49-F238E27FC236}">
                        <a16:creationId xmlns:a16="http://schemas.microsoft.com/office/drawing/2014/main" id="{76244DDB-1E73-388C-2144-E25B61E58B2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9" y="813"/>
                    <a:ext cx="143" cy="270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1372" name="Group 112">
                    <a:extLst>
                      <a:ext uri="{FF2B5EF4-FFF2-40B4-BE49-F238E27FC236}">
                        <a16:creationId xmlns:a16="http://schemas.microsoft.com/office/drawing/2014/main" id="{67342507-9192-A21C-22E1-DD9D640CC603}"/>
                      </a:ext>
                    </a:extLst>
                  </p:cNvPr>
                  <p:cNvGrpSpPr/>
                  <p:nvPr/>
                </p:nvGrpSpPr>
                <p:grpSpPr>
                  <a:xfrm>
                    <a:off x="502" y="1032"/>
                    <a:ext cx="26" cy="25"/>
                    <a:chExt cx="431" cy="431"/>
                  </a:xfrm>
                </p:grpSpPr>
                <p:grpSp>
                  <p:nvGrpSpPr>
                    <p:cNvPr id="11445" name="Group 113">
                      <a:extLst>
                        <a:ext uri="{FF2B5EF4-FFF2-40B4-BE49-F238E27FC236}">
                          <a16:creationId xmlns:a16="http://schemas.microsoft.com/office/drawing/2014/main" id="{273B6625-EF1A-22A0-B5F8-C7693A30C15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1447" name="Oval 114">
                        <a:extLst>
                          <a:ext uri="{FF2B5EF4-FFF2-40B4-BE49-F238E27FC236}">
                            <a16:creationId xmlns:a16="http://schemas.microsoft.com/office/drawing/2014/main" id="{0B535F74-8E28-B885-FDA4-C7C36823990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1448" name="Oval 115">
                        <a:extLst>
                          <a:ext uri="{FF2B5EF4-FFF2-40B4-BE49-F238E27FC236}">
                            <a16:creationId xmlns:a16="http://schemas.microsoft.com/office/drawing/2014/main" id="{BD669269-2946-ECB0-8EEE-F0D1D081874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1446" name="Oval 116">
                      <a:extLst>
                        <a:ext uri="{FF2B5EF4-FFF2-40B4-BE49-F238E27FC236}">
                          <a16:creationId xmlns:a16="http://schemas.microsoft.com/office/drawing/2014/main" id="{BA2C54D1-914F-9EEA-112D-BAE5BE30DDC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1373" name="Oval 117">
                    <a:extLst>
                      <a:ext uri="{FF2B5EF4-FFF2-40B4-BE49-F238E27FC236}">
                        <a16:creationId xmlns:a16="http://schemas.microsoft.com/office/drawing/2014/main" id="{0C2CCEAA-329D-D830-F4EE-BD5C27D9CB3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1" y="826"/>
                    <a:ext cx="90" cy="2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/>
                      </a:gs>
                      <a:gs pos="100000">
                        <a:srgbClr val="746B66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1374" name="Group 118">
                    <a:extLst>
                      <a:ext uri="{FF2B5EF4-FFF2-40B4-BE49-F238E27FC236}">
                        <a16:creationId xmlns:a16="http://schemas.microsoft.com/office/drawing/2014/main" id="{5FF9B05F-A5D6-0F74-9F6B-D044CB9B474A}"/>
                      </a:ext>
                    </a:extLst>
                  </p:cNvPr>
                  <p:cNvGrpSpPr/>
                  <p:nvPr/>
                </p:nvGrpSpPr>
                <p:grpSpPr>
                  <a:xfrm>
                    <a:off x="193" y="762"/>
                    <a:ext cx="25" cy="25"/>
                    <a:chExt cx="431" cy="431"/>
                  </a:xfrm>
                </p:grpSpPr>
                <p:grpSp>
                  <p:nvGrpSpPr>
                    <p:cNvPr id="11441" name="Group 119">
                      <a:extLst>
                        <a:ext uri="{FF2B5EF4-FFF2-40B4-BE49-F238E27FC236}">
                          <a16:creationId xmlns:a16="http://schemas.microsoft.com/office/drawing/2014/main" id="{1823EFEF-FCF8-5160-FA03-04480EE4F77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1443" name="Oval 120">
                        <a:extLst>
                          <a:ext uri="{FF2B5EF4-FFF2-40B4-BE49-F238E27FC236}">
                            <a16:creationId xmlns:a16="http://schemas.microsoft.com/office/drawing/2014/main" id="{8E109B65-5469-C371-6FFB-DE9593F616E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1444" name="Oval 121">
                        <a:extLst>
                          <a:ext uri="{FF2B5EF4-FFF2-40B4-BE49-F238E27FC236}">
                            <a16:creationId xmlns:a16="http://schemas.microsoft.com/office/drawing/2014/main" id="{760C644B-EAB8-F6DC-1CF2-D35E628EAAB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1442" name="Oval 122">
                      <a:extLst>
                        <a:ext uri="{FF2B5EF4-FFF2-40B4-BE49-F238E27FC236}">
                          <a16:creationId xmlns:a16="http://schemas.microsoft.com/office/drawing/2014/main" id="{EDA86D62-CF64-90EC-C349-B9CE9BD220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1375" name="Oval 123">
                    <a:extLst>
                      <a:ext uri="{FF2B5EF4-FFF2-40B4-BE49-F238E27FC236}">
                        <a16:creationId xmlns:a16="http://schemas.microsoft.com/office/drawing/2014/main" id="{673FBB3F-D536-F382-F588-1A40AB1F0EC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02" y="829"/>
                    <a:ext cx="90" cy="24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3E9E5"/>
                      </a:gs>
                      <a:gs pos="100000">
                        <a:srgbClr val="706C6A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76" name="未知">
                    <a:extLst>
                      <a:ext uri="{FF2B5EF4-FFF2-40B4-BE49-F238E27FC236}">
                        <a16:creationId xmlns:a16="http://schemas.microsoft.com/office/drawing/2014/main" id="{A5F1BF61-2A06-89A1-B653-8422AE6191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7" y="827"/>
                    <a:ext cx="52" cy="745"/>
                  </a:xfrm>
                  <a:custGeom>
                    <a:gdLst>
                      <a:gd name="T0" fmla="*/ 0 w 114"/>
                      <a:gd name="T1" fmla="*/ 0 h 1429"/>
                      <a:gd name="T2" fmla="*/ 23 w 114"/>
                      <a:gd name="T3" fmla="*/ 159 h 1429"/>
                      <a:gd name="T4" fmla="*/ 23 w 114"/>
                      <a:gd name="T5" fmla="*/ 703 h 1429"/>
                      <a:gd name="T6" fmla="*/ 0 w 114"/>
                      <a:gd name="T7" fmla="*/ 1225 h 1429"/>
                      <a:gd name="T8" fmla="*/ 0 w 114"/>
                      <a:gd name="T9" fmla="*/ 1429 h 1429"/>
                      <a:gd name="T10" fmla="*/ 68 w 114"/>
                      <a:gd name="T11" fmla="*/ 1429 h 1429"/>
                      <a:gd name="T12" fmla="*/ 91 w 114"/>
                      <a:gd name="T13" fmla="*/ 885 h 1429"/>
                      <a:gd name="T14" fmla="*/ 114 w 114"/>
                      <a:gd name="T15" fmla="*/ 590 h 1429"/>
                      <a:gd name="T16" fmla="*/ 114 w 114"/>
                      <a:gd name="T17" fmla="*/ 159 h 1429"/>
                      <a:gd name="T18" fmla="*/ 114 w 114"/>
                      <a:gd name="T19" fmla="*/ 0 h 1429"/>
                      <a:gd name="T20" fmla="*/ 0 w 114"/>
                      <a:gd name="T21" fmla="*/ 0 h 142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14"/>
                      <a:gd name="T34" fmla="*/ 0 h 1429"/>
                      <a:gd name="T35" fmla="*/ 114 w 114"/>
                      <a:gd name="T36" fmla="*/ 1429 h 1429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F1E3"/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77" name="未知">
                    <a:extLst>
                      <a:ext uri="{FF2B5EF4-FFF2-40B4-BE49-F238E27FC236}">
                        <a16:creationId xmlns:a16="http://schemas.microsoft.com/office/drawing/2014/main" id="{21DB5593-B876-53E1-B524-98716B819FF5}"/>
                      </a:ext>
                    </a:extLst>
                  </p:cNvPr>
                  <p:cNvSpPr/>
                  <p:nvPr/>
                </p:nvSpPr>
                <p:spPr bwMode="auto">
                  <a:xfrm rot="-240000">
                    <a:off x="550" y="829"/>
                    <a:ext cx="51" cy="745"/>
                  </a:xfrm>
                  <a:custGeom>
                    <a:gdLst>
                      <a:gd name="T0" fmla="*/ 0 w 114"/>
                      <a:gd name="T1" fmla="*/ 0 h 1429"/>
                      <a:gd name="T2" fmla="*/ 23 w 114"/>
                      <a:gd name="T3" fmla="*/ 159 h 1429"/>
                      <a:gd name="T4" fmla="*/ 23 w 114"/>
                      <a:gd name="T5" fmla="*/ 703 h 1429"/>
                      <a:gd name="T6" fmla="*/ 0 w 114"/>
                      <a:gd name="T7" fmla="*/ 1225 h 1429"/>
                      <a:gd name="T8" fmla="*/ 0 w 114"/>
                      <a:gd name="T9" fmla="*/ 1429 h 1429"/>
                      <a:gd name="T10" fmla="*/ 68 w 114"/>
                      <a:gd name="T11" fmla="*/ 1429 h 1429"/>
                      <a:gd name="T12" fmla="*/ 91 w 114"/>
                      <a:gd name="T13" fmla="*/ 885 h 1429"/>
                      <a:gd name="T14" fmla="*/ 114 w 114"/>
                      <a:gd name="T15" fmla="*/ 590 h 1429"/>
                      <a:gd name="T16" fmla="*/ 114 w 114"/>
                      <a:gd name="T17" fmla="*/ 159 h 1429"/>
                      <a:gd name="T18" fmla="*/ 114 w 114"/>
                      <a:gd name="T19" fmla="*/ 0 h 1429"/>
                      <a:gd name="T20" fmla="*/ 0 w 114"/>
                      <a:gd name="T21" fmla="*/ 0 h 142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14"/>
                      <a:gd name="T34" fmla="*/ 0 h 1429"/>
                      <a:gd name="T35" fmla="*/ 114 w 114"/>
                      <a:gd name="T36" fmla="*/ 1429 h 1429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F1E3"/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78" name="Oval 126">
                    <a:extLst>
                      <a:ext uri="{FF2B5EF4-FFF2-40B4-BE49-F238E27FC236}">
                        <a16:creationId xmlns:a16="http://schemas.microsoft.com/office/drawing/2014/main" id="{DD2AE4AB-6D68-4A75-99D9-319334C3D26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1513">
                    <a:off x="102" y="1461"/>
                    <a:ext cx="408" cy="43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339966"/>
                      </a:gs>
                      <a:gs pos="100000">
                        <a:srgbClr val="1D583B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79" name="Oval 127">
                    <a:extLst>
                      <a:ext uri="{FF2B5EF4-FFF2-40B4-BE49-F238E27FC236}">
                        <a16:creationId xmlns:a16="http://schemas.microsoft.com/office/drawing/2014/main" id="{F1EFE5B1-E868-93D3-AD2E-C2DC8070D04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00000">
                    <a:off x="468" y="2160"/>
                    <a:ext cx="286" cy="28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2E8A5C"/>
                      </a:gs>
                      <a:gs pos="100000">
                        <a:srgbClr val="1B5035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80" name="Oval 128">
                    <a:extLst>
                      <a:ext uri="{FF2B5EF4-FFF2-40B4-BE49-F238E27FC236}">
                        <a16:creationId xmlns:a16="http://schemas.microsoft.com/office/drawing/2014/main" id="{FB56AAF4-6086-B913-8345-981DD84DBBB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45" y="2012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81" name="Oval 129">
                    <a:extLst>
                      <a:ext uri="{FF2B5EF4-FFF2-40B4-BE49-F238E27FC236}">
                        <a16:creationId xmlns:a16="http://schemas.microsoft.com/office/drawing/2014/main" id="{E2875333-EE07-F564-58C6-121AEE2610A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8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82" name="Oval 130">
                    <a:extLst>
                      <a:ext uri="{FF2B5EF4-FFF2-40B4-BE49-F238E27FC236}">
                        <a16:creationId xmlns:a16="http://schemas.microsoft.com/office/drawing/2014/main" id="{82D3D1B5-EF20-BF30-56C8-978A9088F22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632" y="2216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83" name="Oval 131">
                    <a:extLst>
                      <a:ext uri="{FF2B5EF4-FFF2-40B4-BE49-F238E27FC236}">
                        <a16:creationId xmlns:a16="http://schemas.microsoft.com/office/drawing/2014/main" id="{9B7EC44E-ABC1-1B26-6599-9EB8AEB5023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2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84" name="Oval 132">
                    <a:extLst>
                      <a:ext uri="{FF2B5EF4-FFF2-40B4-BE49-F238E27FC236}">
                        <a16:creationId xmlns:a16="http://schemas.microsoft.com/office/drawing/2014/main" id="{1C7E28CD-2A3B-292F-12DA-F9342525D73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45" y="1135"/>
                    <a:ext cx="73" cy="7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85" name="Oval 133">
                    <a:extLst>
                      <a:ext uri="{FF2B5EF4-FFF2-40B4-BE49-F238E27FC236}">
                        <a16:creationId xmlns:a16="http://schemas.microsoft.com/office/drawing/2014/main" id="{672C272D-D3D0-296C-9BDC-AF907FEA571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9" y="1257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86" name="Oval 134">
                    <a:extLst>
                      <a:ext uri="{FF2B5EF4-FFF2-40B4-BE49-F238E27FC236}">
                        <a16:creationId xmlns:a16="http://schemas.microsoft.com/office/drawing/2014/main" id="{967998D9-0E96-0CC6-69C0-A1635720E70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421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1387" name="Group 135">
                    <a:extLst>
                      <a:ext uri="{FF2B5EF4-FFF2-40B4-BE49-F238E27FC236}">
                        <a16:creationId xmlns:a16="http://schemas.microsoft.com/office/drawing/2014/main" id="{DDAD84CE-75E2-2107-16B8-BAC72F77AECA}"/>
                      </a:ext>
                    </a:extLst>
                  </p:cNvPr>
                  <p:cNvGrpSpPr/>
                  <p:nvPr/>
                </p:nvGrpSpPr>
                <p:grpSpPr>
                  <a:xfrm>
                    <a:off x="143" y="801"/>
                    <a:ext cx="116" cy="51"/>
                    <a:chExt cx="181" cy="91"/>
                  </a:xfrm>
                </p:grpSpPr>
                <p:sp>
                  <p:nvSpPr>
                    <p:cNvPr id="11439" name="Oval 136">
                      <a:extLst>
                        <a:ext uri="{FF2B5EF4-FFF2-40B4-BE49-F238E27FC236}">
                          <a16:creationId xmlns:a16="http://schemas.microsoft.com/office/drawing/2014/main" id="{C18C6D15-844B-4409-1FD4-F1AB3C66E9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5" y="22"/>
                      <a:ext cx="91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2F00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40" name="Oval 137">
                      <a:extLst>
                        <a:ext uri="{FF2B5EF4-FFF2-40B4-BE49-F238E27FC236}">
                          <a16:creationId xmlns:a16="http://schemas.microsoft.com/office/drawing/2014/main" id="{C26F04ED-62C9-ADC3-1065-A0860097A4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181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2F00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1388" name="Oval 138">
                    <a:extLst>
                      <a:ext uri="{FF2B5EF4-FFF2-40B4-BE49-F238E27FC236}">
                        <a16:creationId xmlns:a16="http://schemas.microsoft.com/office/drawing/2014/main" id="{20EEAC38-B609-1D93-B1C4-FDC44419CF2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18" y="808"/>
                    <a:ext cx="65" cy="2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2F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89" name="Oval 139">
                    <a:extLst>
                      <a:ext uri="{FF2B5EF4-FFF2-40B4-BE49-F238E27FC236}">
                        <a16:creationId xmlns:a16="http://schemas.microsoft.com/office/drawing/2014/main" id="{F3D93372-D3BD-4E19-2987-E02A70D7B6E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97" y="801"/>
                    <a:ext cx="95" cy="4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2F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90" name="Oval 140">
                    <a:extLst>
                      <a:ext uri="{FF2B5EF4-FFF2-40B4-BE49-F238E27FC236}">
                        <a16:creationId xmlns:a16="http://schemas.microsoft.com/office/drawing/2014/main" id="{BA0F19D0-FAF7-75F4-5BD3-97BE5DD6246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0000">
                    <a:off x="489" y="713"/>
                    <a:ext cx="13" cy="11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C6C6C"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91" name="AutoShape 141">
                    <a:extLst>
                      <a:ext uri="{FF2B5EF4-FFF2-40B4-BE49-F238E27FC236}">
                        <a16:creationId xmlns:a16="http://schemas.microsoft.com/office/drawing/2014/main" id="{9667A9A9-7D41-99C4-6C68-7E6841A8332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3" y="1624"/>
                    <a:ext cx="388" cy="4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A50021"/>
                      </a:gs>
                      <a:gs pos="100000">
                        <a:srgbClr val="4C000F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82" name="Oval 142">
                    <a:extLst>
                      <a:ext uri="{FF2B5EF4-FFF2-40B4-BE49-F238E27FC236}">
                        <a16:creationId xmlns:a16="http://schemas.microsoft.com/office/drawing/2014/main" id="{2F682ADD-09C1-3AC1-5632-65236665650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5" y="1615"/>
                    <a:ext cx="348" cy="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83" name="Oval 143">
                    <a:extLst>
                      <a:ext uri="{FF2B5EF4-FFF2-40B4-BE49-F238E27FC236}">
                        <a16:creationId xmlns:a16="http://schemas.microsoft.com/office/drawing/2014/main" id="{3C45F2B1-37F2-61AB-2490-180DEF9C053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5" y="1605"/>
                    <a:ext cx="345" cy="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394" name="AutoShape 144">
                    <a:extLst>
                      <a:ext uri="{FF2B5EF4-FFF2-40B4-BE49-F238E27FC236}">
                        <a16:creationId xmlns:a16="http://schemas.microsoft.com/office/drawing/2014/main" id="{ECA7A918-8009-F97E-363D-63FAF7A456E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" y="1727"/>
                    <a:ext cx="713" cy="59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0D0000"/>
                      </a:gs>
                      <a:gs pos="50000">
                        <a:srgbClr val="CC0000"/>
                      </a:gs>
                      <a:gs pos="100000">
                        <a:srgbClr val="0D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85" name="Oval 145">
                    <a:extLst>
                      <a:ext uri="{FF2B5EF4-FFF2-40B4-BE49-F238E27FC236}">
                        <a16:creationId xmlns:a16="http://schemas.microsoft.com/office/drawing/2014/main" id="{63C5C731-E525-699D-8E6B-75F661F1CFB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739755">
                    <a:off x="550" y="1728"/>
                    <a:ext cx="205" cy="9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>
                          <a:alpha val="59999"/>
                        </a:schemeClr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396" name="AutoShape 146">
                    <a:extLst>
                      <a:ext uri="{FF2B5EF4-FFF2-40B4-BE49-F238E27FC236}">
                        <a16:creationId xmlns:a16="http://schemas.microsoft.com/office/drawing/2014/main" id="{A5560118-7C11-12FC-2BD5-DFF56C5DE2D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" y="1767"/>
                    <a:ext cx="652" cy="531"/>
                  </a:xfrm>
                  <a:prstGeom prst="roundRect">
                    <a:avLst>
                      <a:gd name="adj" fmla="val 11463"/>
                    </a:avLst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B00000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97" name="未知">
                    <a:extLst>
                      <a:ext uri="{FF2B5EF4-FFF2-40B4-BE49-F238E27FC236}">
                        <a16:creationId xmlns:a16="http://schemas.microsoft.com/office/drawing/2014/main" id="{1956487E-F04F-2246-277C-A3CDE2DCB75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43" y="1645"/>
                    <a:ext cx="47" cy="82"/>
                  </a:xfrm>
                  <a:custGeom>
                    <a:gdLst>
                      <a:gd name="T0" fmla="*/ 52 w 52"/>
                      <a:gd name="T1" fmla="*/ 0 h 91"/>
                      <a:gd name="T2" fmla="*/ 7 w 52"/>
                      <a:gd name="T3" fmla="*/ 23 h 91"/>
                      <a:gd name="T4" fmla="*/ 7 w 52"/>
                      <a:gd name="T5" fmla="*/ 91 h 91"/>
                      <a:gd name="T6" fmla="*/ 0 60000 65536"/>
                      <a:gd name="T7" fmla="*/ 0 60000 65536"/>
                      <a:gd name="T8" fmla="*/ 0 60000 65536"/>
                      <a:gd name="T9" fmla="*/ 0 w 52"/>
                      <a:gd name="T10" fmla="*/ 0 h 91"/>
                      <a:gd name="T11" fmla="*/ 52 w 52"/>
                      <a:gd name="T12" fmla="*/ 91 h 91"/>
                    </a:gdLst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T9" t="T10" r="T11" b="T12"/>
                    <a:pathLst>
                      <a:path w="52" h="91">
                        <a:moveTo>
                          <a:pt x="52" y="0"/>
                        </a:moveTo>
                        <a:cubicBezTo>
                          <a:pt x="33" y="4"/>
                          <a:pt x="14" y="8"/>
                          <a:pt x="7" y="23"/>
                        </a:cubicBezTo>
                        <a:cubicBezTo>
                          <a:pt x="0" y="38"/>
                          <a:pt x="14" y="80"/>
                          <a:pt x="7" y="91"/>
                        </a:cubicBezTo>
                      </a:path>
                    </a:pathLst>
                  </a:custGeom>
                  <a:noFill/>
                  <a:ln w="69850">
                    <a:solidFill>
                      <a:srgbClr val="A50021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388" name="Oval 148">
                    <a:extLst>
                      <a:ext uri="{FF2B5EF4-FFF2-40B4-BE49-F238E27FC236}">
                        <a16:creationId xmlns:a16="http://schemas.microsoft.com/office/drawing/2014/main" id="{8375C9EF-1621-A3FE-FECC-A70F944C75C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1605"/>
                    <a:ext cx="122" cy="18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11399" name="Group 149">
                    <a:extLst>
                      <a:ext uri="{FF2B5EF4-FFF2-40B4-BE49-F238E27FC236}">
                        <a16:creationId xmlns:a16="http://schemas.microsoft.com/office/drawing/2014/main" id="{3899EF45-15C3-706E-2AE8-CB98404BFD8A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592" y="1645"/>
                    <a:ext cx="60" cy="143"/>
                    <a:chExt cx="115" cy="159"/>
                  </a:xfrm>
                </p:grpSpPr>
                <p:sp>
                  <p:nvSpPr>
                    <p:cNvPr id="11437" name="未知">
                      <a:extLst>
                        <a:ext uri="{FF2B5EF4-FFF2-40B4-BE49-F238E27FC236}">
                          <a16:creationId xmlns:a16="http://schemas.microsoft.com/office/drawing/2014/main" id="{8CB96AA1-A790-F19D-DE84-462AD69F5E3C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46" y="0"/>
                      <a:ext cx="52" cy="91"/>
                    </a:xfrm>
                    <a:custGeom>
                      <a:gdLst>
                        <a:gd name="T0" fmla="*/ 52 w 52"/>
                        <a:gd name="T1" fmla="*/ 0 h 91"/>
                        <a:gd name="T2" fmla="*/ 7 w 52"/>
                        <a:gd name="T3" fmla="*/ 23 h 91"/>
                        <a:gd name="T4" fmla="*/ 7 w 52"/>
                        <a:gd name="T5" fmla="*/ 91 h 91"/>
                        <a:gd name="T6" fmla="*/ 0 60000 65536"/>
                        <a:gd name="T7" fmla="*/ 0 60000 65536"/>
                        <a:gd name="T8" fmla="*/ 0 60000 65536"/>
                        <a:gd name="T9" fmla="*/ 0 w 52"/>
                        <a:gd name="T10" fmla="*/ 0 h 91"/>
                        <a:gd name="T11" fmla="*/ 52 w 52"/>
                        <a:gd name="T12" fmla="*/ 91 h 91"/>
                      </a:gdLst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52" h="91">
                          <a:moveTo>
                            <a:pt x="52" y="0"/>
                          </a:moveTo>
                          <a:cubicBezTo>
                            <a:pt x="33" y="4"/>
                            <a:pt x="14" y="8"/>
                            <a:pt x="7" y="23"/>
                          </a:cubicBezTo>
                          <a:cubicBezTo>
                            <a:pt x="0" y="38"/>
                            <a:pt x="14" y="80"/>
                            <a:pt x="7" y="91"/>
                          </a:cubicBezTo>
                        </a:path>
                      </a:pathLst>
                    </a:custGeom>
                    <a:noFill/>
                    <a:ln w="69850">
                      <a:solidFill>
                        <a:srgbClr val="A50021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91" name="Oval 151">
                      <a:extLst>
                        <a:ext uri="{FF2B5EF4-FFF2-40B4-BE49-F238E27FC236}">
                          <a16:creationId xmlns:a16="http://schemas.microsoft.com/office/drawing/2014/main" id="{30E86C25-8088-9C4A-EDF1-8DA6E82C53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-1" y="22"/>
                      <a:ext cx="115" cy="13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tx1"/>
                        </a:gs>
                        <a:gs pos="100000">
                          <a:schemeClr val="tx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1400" name="Group 152">
                    <a:extLst>
                      <a:ext uri="{FF2B5EF4-FFF2-40B4-BE49-F238E27FC236}">
                        <a16:creationId xmlns:a16="http://schemas.microsoft.com/office/drawing/2014/main" id="{79051FFD-2C26-B48C-13BC-33E8EA549E41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530" y="1522"/>
                    <a:ext cx="82" cy="163"/>
                    <a:chExt cx="90" cy="181"/>
                  </a:xfrm>
                </p:grpSpPr>
                <p:sp>
                  <p:nvSpPr>
                    <p:cNvPr id="11424" name="未知">
                      <a:extLst>
                        <a:ext uri="{FF2B5EF4-FFF2-40B4-BE49-F238E27FC236}">
                          <a16:creationId xmlns:a16="http://schemas.microsoft.com/office/drawing/2014/main" id="{D855A9AF-F9A8-B647-4E66-0A9D41CD6426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0" y="0"/>
                      <a:ext cx="66" cy="181"/>
                    </a:xfrm>
                    <a:custGeom>
                      <a:gdLst>
                        <a:gd name="T0" fmla="*/ 34 w 220"/>
                        <a:gd name="T1" fmla="*/ 23 h 374"/>
                        <a:gd name="T2" fmla="*/ 11 w 220"/>
                        <a:gd name="T3" fmla="*/ 159 h 374"/>
                        <a:gd name="T4" fmla="*/ 34 w 220"/>
                        <a:gd name="T5" fmla="*/ 340 h 374"/>
                        <a:gd name="T6" fmla="*/ 79 w 220"/>
                        <a:gd name="T7" fmla="*/ 363 h 374"/>
                        <a:gd name="T8" fmla="*/ 148 w 220"/>
                        <a:gd name="T9" fmla="*/ 363 h 374"/>
                        <a:gd name="T10" fmla="*/ 193 w 220"/>
                        <a:gd name="T11" fmla="*/ 340 h 374"/>
                        <a:gd name="T12" fmla="*/ 216 w 220"/>
                        <a:gd name="T13" fmla="*/ 318 h 374"/>
                        <a:gd name="T14" fmla="*/ 216 w 220"/>
                        <a:gd name="T15" fmla="*/ 295 h 374"/>
                        <a:gd name="T16" fmla="*/ 193 w 220"/>
                        <a:gd name="T17" fmla="*/ 272 h 374"/>
                        <a:gd name="T18" fmla="*/ 170 w 220"/>
                        <a:gd name="T19" fmla="*/ 204 h 374"/>
                        <a:gd name="T20" fmla="*/ 170 w 220"/>
                        <a:gd name="T21" fmla="*/ 136 h 374"/>
                        <a:gd name="T22" fmla="*/ 125 w 220"/>
                        <a:gd name="T23" fmla="*/ 45 h 374"/>
                        <a:gd name="T24" fmla="*/ 102 w 220"/>
                        <a:gd name="T25" fmla="*/ 23 h 374"/>
                        <a:gd name="T26" fmla="*/ 11 w 220"/>
                        <a:gd name="T27" fmla="*/ 23 h 374"/>
                        <a:gd name="T28" fmla="*/ 34 w 220"/>
                        <a:gd name="T29" fmla="*/ 23 h 374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w 220"/>
                        <a:gd name="T46" fmla="*/ 0 h 374"/>
                        <a:gd name="T47" fmla="*/ 220 w 220"/>
                        <a:gd name="T48" fmla="*/ 374 h 374"/>
                      </a:gdLst>
                      <a:cxnLst>
                        <a:cxn ang="T30">
                          <a:pos x="T0" y="T1"/>
                        </a:cxn>
                        <a:cxn ang="T31">
                          <a:pos x="T2" y="T3"/>
                        </a:cxn>
                        <a:cxn ang="T32">
                          <a:pos x="T4" y="T5"/>
                        </a:cxn>
                        <a:cxn ang="T33">
                          <a:pos x="T6" y="T7"/>
                        </a:cxn>
                        <a:cxn ang="T34">
                          <a:pos x="T8" y="T9"/>
                        </a:cxn>
                        <a:cxn ang="T35">
                          <a:pos x="T10" y="T11"/>
                        </a:cxn>
                        <a:cxn ang="T36">
                          <a:pos x="T12" y="T13"/>
                        </a:cxn>
                        <a:cxn ang="T37">
                          <a:pos x="T14" y="T15"/>
                        </a:cxn>
                        <a:cxn ang="T38">
                          <a:pos x="T16" y="T17"/>
                        </a:cxn>
                        <a:cxn ang="T39">
                          <a:pos x="T18" y="T19"/>
                        </a:cxn>
                        <a:cxn ang="T40">
                          <a:pos x="T20" y="T21"/>
                        </a:cxn>
                        <a:cxn ang="T41">
                          <a:pos x="T22" y="T23"/>
                        </a:cxn>
                        <a:cxn ang="T42">
                          <a:pos x="T24" y="T25"/>
                        </a:cxn>
                        <a:cxn ang="T43">
                          <a:pos x="T26" y="T27"/>
                        </a:cxn>
                        <a:cxn ang="T44">
                          <a:pos x="T28" y="T29"/>
                        </a:cxn>
                      </a:cxnLst>
                      <a:rect l="T45" t="T46" r="T47" b="T48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25" name="Oval 154">
                      <a:extLst>
                        <a:ext uri="{FF2B5EF4-FFF2-40B4-BE49-F238E27FC236}">
                          <a16:creationId xmlns:a16="http://schemas.microsoft.com/office/drawing/2014/main" id="{0A254667-18A2-0530-40E5-5F83D2A1D1D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19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26" name="Oval 155">
                      <a:extLst>
                        <a:ext uri="{FF2B5EF4-FFF2-40B4-BE49-F238E27FC236}">
                          <a16:creationId xmlns:a16="http://schemas.microsoft.com/office/drawing/2014/main" id="{D3983243-AA20-82C4-5204-F97300473E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32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27" name="Oval 156">
                      <a:extLst>
                        <a:ext uri="{FF2B5EF4-FFF2-40B4-BE49-F238E27FC236}">
                          <a16:creationId xmlns:a16="http://schemas.microsoft.com/office/drawing/2014/main" id="{4FF794F6-2D78-ACE9-2CBA-7299C055DF2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44" y="128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28" name="Oval 157">
                      <a:extLst>
                        <a:ext uri="{FF2B5EF4-FFF2-40B4-BE49-F238E27FC236}">
                          <a16:creationId xmlns:a16="http://schemas.microsoft.com/office/drawing/2014/main" id="{90F1618A-CE9F-F86A-04C5-BFA4CD3E99D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29" name="Oval 158">
                      <a:extLst>
                        <a:ext uri="{FF2B5EF4-FFF2-40B4-BE49-F238E27FC236}">
                          <a16:creationId xmlns:a16="http://schemas.microsoft.com/office/drawing/2014/main" id="{F0877EE5-0757-6FA8-5DB3-0E9A66E697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399" name="Oval 159">
                      <a:extLst>
                        <a:ext uri="{FF2B5EF4-FFF2-40B4-BE49-F238E27FC236}">
                          <a16:creationId xmlns:a16="http://schemas.microsoft.com/office/drawing/2014/main" id="{8C6E4208-E98E-8B9B-99D3-348DE0DAB87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-1" y="114"/>
                      <a:ext cx="58" cy="4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1431" name="未知">
                      <a:extLst>
                        <a:ext uri="{FF2B5EF4-FFF2-40B4-BE49-F238E27FC236}">
                          <a16:creationId xmlns:a16="http://schemas.microsoft.com/office/drawing/2014/main" id="{EA3BBE42-CFBB-2AF1-F459-46B359AE19D3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9"/>
                      <a:ext cx="61" cy="111"/>
                    </a:xfrm>
                    <a:custGeom>
                      <a:gdLst>
                        <a:gd name="T0" fmla="*/ 11 w 222"/>
                        <a:gd name="T1" fmla="*/ 30 h 336"/>
                        <a:gd name="T2" fmla="*/ 34 w 222"/>
                        <a:gd name="T3" fmla="*/ 75 h 336"/>
                        <a:gd name="T4" fmla="*/ 79 w 222"/>
                        <a:gd name="T5" fmla="*/ 211 h 336"/>
                        <a:gd name="T6" fmla="*/ 102 w 222"/>
                        <a:gd name="T7" fmla="*/ 256 h 336"/>
                        <a:gd name="T8" fmla="*/ 147 w 222"/>
                        <a:gd name="T9" fmla="*/ 325 h 336"/>
                        <a:gd name="T10" fmla="*/ 215 w 222"/>
                        <a:gd name="T11" fmla="*/ 325 h 336"/>
                        <a:gd name="T12" fmla="*/ 192 w 222"/>
                        <a:gd name="T13" fmla="*/ 302 h 336"/>
                        <a:gd name="T14" fmla="*/ 170 w 222"/>
                        <a:gd name="T15" fmla="*/ 302 h 336"/>
                        <a:gd name="T16" fmla="*/ 147 w 222"/>
                        <a:gd name="T17" fmla="*/ 256 h 336"/>
                        <a:gd name="T18" fmla="*/ 102 w 222"/>
                        <a:gd name="T19" fmla="*/ 166 h 336"/>
                        <a:gd name="T20" fmla="*/ 79 w 222"/>
                        <a:gd name="T21" fmla="*/ 75 h 336"/>
                        <a:gd name="T22" fmla="*/ 11 w 222"/>
                        <a:gd name="T23" fmla="*/ 7 h 336"/>
                        <a:gd name="T24" fmla="*/ 11 w 222"/>
                        <a:gd name="T25" fmla="*/ 30 h 3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w 222"/>
                        <a:gd name="T40" fmla="*/ 0 h 336"/>
                        <a:gd name="T41" fmla="*/ 222 w 222"/>
                        <a:gd name="T42" fmla="*/ 336 h 336"/>
                      </a:gdLst>
                      <a:cxnLst>
                        <a:cxn ang="T26">
                          <a:pos x="T0" y="T1"/>
                        </a:cxn>
                        <a:cxn ang="T27">
                          <a:pos x="T2" y="T3"/>
                        </a:cxn>
                        <a:cxn ang="T28">
                          <a:pos x="T4" y="T5"/>
                        </a:cxn>
                        <a:cxn ang="T29">
                          <a:pos x="T6" y="T7"/>
                        </a:cxn>
                        <a:cxn ang="T30">
                          <a:pos x="T8" y="T9"/>
                        </a:cxn>
                        <a:cxn ang="T31">
                          <a:pos x="T10" y="T11"/>
                        </a:cxn>
                        <a:cxn ang="T32">
                          <a:pos x="T12" y="T13"/>
                        </a:cxn>
                        <a:cxn ang="T33">
                          <a:pos x="T14" y="T15"/>
                        </a:cxn>
                        <a:cxn ang="T34">
                          <a:pos x="T16" y="T17"/>
                        </a:cxn>
                        <a:cxn ang="T35">
                          <a:pos x="T18" y="T19"/>
                        </a:cxn>
                        <a:cxn ang="T36">
                          <a:pos x="T20" y="T21"/>
                        </a:cxn>
                        <a:cxn ang="T37">
                          <a:pos x="T22" y="T23"/>
                        </a:cxn>
                        <a:cxn ang="T38">
                          <a:pos x="T24" y="T25"/>
                        </a:cxn>
                      </a:cxnLst>
                      <a:rect l="T39" t="T40" r="T41" b="T42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32" name="Oval 161">
                      <a:extLst>
                        <a:ext uri="{FF2B5EF4-FFF2-40B4-BE49-F238E27FC236}">
                          <a16:creationId xmlns:a16="http://schemas.microsoft.com/office/drawing/2014/main" id="{278A7BEE-B4BF-6730-79BF-804F5CB383E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44" y="4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D9B4">
                            <a:alpha val="3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33" name="Oval 162">
                      <a:extLst>
                        <a:ext uri="{FF2B5EF4-FFF2-40B4-BE49-F238E27FC236}">
                          <a16:creationId xmlns:a16="http://schemas.microsoft.com/office/drawing/2014/main" id="{C0257144-4B80-053E-1C6B-968406E5FF4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34" name="Oval 163">
                      <a:extLst>
                        <a:ext uri="{FF2B5EF4-FFF2-40B4-BE49-F238E27FC236}">
                          <a16:creationId xmlns:a16="http://schemas.microsoft.com/office/drawing/2014/main" id="{79AA4C32-009F-E635-D6FD-51D4F1AC93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32" y="165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35" name="Oval 164">
                      <a:extLst>
                        <a:ext uri="{FF2B5EF4-FFF2-40B4-BE49-F238E27FC236}">
                          <a16:creationId xmlns:a16="http://schemas.microsoft.com/office/drawing/2014/main" id="{7FAA062C-A771-72E0-D890-F090F9DFB9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36" name="Oval 165">
                      <a:extLst>
                        <a:ext uri="{FF2B5EF4-FFF2-40B4-BE49-F238E27FC236}">
                          <a16:creationId xmlns:a16="http://schemas.microsoft.com/office/drawing/2014/main" id="{19963525-2502-CAD3-9BC1-67CC95956D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1401" name="Group 166">
                    <a:extLst>
                      <a:ext uri="{FF2B5EF4-FFF2-40B4-BE49-F238E27FC236}">
                        <a16:creationId xmlns:a16="http://schemas.microsoft.com/office/drawing/2014/main" id="{31AE1014-D045-229A-020F-A1587DD8FC85}"/>
                      </a:ext>
                    </a:extLst>
                  </p:cNvPr>
                  <p:cNvGrpSpPr/>
                  <p:nvPr/>
                </p:nvGrpSpPr>
                <p:grpSpPr>
                  <a:xfrm>
                    <a:off x="163" y="1522"/>
                    <a:ext cx="81" cy="163"/>
                    <a:chExt cx="90" cy="181"/>
                  </a:xfrm>
                </p:grpSpPr>
                <p:sp>
                  <p:nvSpPr>
                    <p:cNvPr id="11411" name="未知">
                      <a:extLst>
                        <a:ext uri="{FF2B5EF4-FFF2-40B4-BE49-F238E27FC236}">
                          <a16:creationId xmlns:a16="http://schemas.microsoft.com/office/drawing/2014/main" id="{5026B609-09B0-A6B7-FDDA-7237B0863C33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0" y="0"/>
                      <a:ext cx="66" cy="181"/>
                    </a:xfrm>
                    <a:custGeom>
                      <a:gdLst>
                        <a:gd name="T0" fmla="*/ 34 w 220"/>
                        <a:gd name="T1" fmla="*/ 23 h 374"/>
                        <a:gd name="T2" fmla="*/ 11 w 220"/>
                        <a:gd name="T3" fmla="*/ 159 h 374"/>
                        <a:gd name="T4" fmla="*/ 34 w 220"/>
                        <a:gd name="T5" fmla="*/ 340 h 374"/>
                        <a:gd name="T6" fmla="*/ 79 w 220"/>
                        <a:gd name="T7" fmla="*/ 363 h 374"/>
                        <a:gd name="T8" fmla="*/ 148 w 220"/>
                        <a:gd name="T9" fmla="*/ 363 h 374"/>
                        <a:gd name="T10" fmla="*/ 193 w 220"/>
                        <a:gd name="T11" fmla="*/ 340 h 374"/>
                        <a:gd name="T12" fmla="*/ 216 w 220"/>
                        <a:gd name="T13" fmla="*/ 318 h 374"/>
                        <a:gd name="T14" fmla="*/ 216 w 220"/>
                        <a:gd name="T15" fmla="*/ 295 h 374"/>
                        <a:gd name="T16" fmla="*/ 193 w 220"/>
                        <a:gd name="T17" fmla="*/ 272 h 374"/>
                        <a:gd name="T18" fmla="*/ 170 w 220"/>
                        <a:gd name="T19" fmla="*/ 204 h 374"/>
                        <a:gd name="T20" fmla="*/ 170 w 220"/>
                        <a:gd name="T21" fmla="*/ 136 h 374"/>
                        <a:gd name="T22" fmla="*/ 125 w 220"/>
                        <a:gd name="T23" fmla="*/ 45 h 374"/>
                        <a:gd name="T24" fmla="*/ 102 w 220"/>
                        <a:gd name="T25" fmla="*/ 23 h 374"/>
                        <a:gd name="T26" fmla="*/ 11 w 220"/>
                        <a:gd name="T27" fmla="*/ 23 h 374"/>
                        <a:gd name="T28" fmla="*/ 34 w 220"/>
                        <a:gd name="T29" fmla="*/ 23 h 374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w 220"/>
                        <a:gd name="T46" fmla="*/ 0 h 374"/>
                        <a:gd name="T47" fmla="*/ 220 w 220"/>
                        <a:gd name="T48" fmla="*/ 374 h 374"/>
                      </a:gdLst>
                      <a:cxnLst>
                        <a:cxn ang="T30">
                          <a:pos x="T0" y="T1"/>
                        </a:cxn>
                        <a:cxn ang="T31">
                          <a:pos x="T2" y="T3"/>
                        </a:cxn>
                        <a:cxn ang="T32">
                          <a:pos x="T4" y="T5"/>
                        </a:cxn>
                        <a:cxn ang="T33">
                          <a:pos x="T6" y="T7"/>
                        </a:cxn>
                        <a:cxn ang="T34">
                          <a:pos x="T8" y="T9"/>
                        </a:cxn>
                        <a:cxn ang="T35">
                          <a:pos x="T10" y="T11"/>
                        </a:cxn>
                        <a:cxn ang="T36">
                          <a:pos x="T12" y="T13"/>
                        </a:cxn>
                        <a:cxn ang="T37">
                          <a:pos x="T14" y="T15"/>
                        </a:cxn>
                        <a:cxn ang="T38">
                          <a:pos x="T16" y="T17"/>
                        </a:cxn>
                        <a:cxn ang="T39">
                          <a:pos x="T18" y="T19"/>
                        </a:cxn>
                        <a:cxn ang="T40">
                          <a:pos x="T20" y="T21"/>
                        </a:cxn>
                        <a:cxn ang="T41">
                          <a:pos x="T22" y="T23"/>
                        </a:cxn>
                        <a:cxn ang="T42">
                          <a:pos x="T24" y="T25"/>
                        </a:cxn>
                        <a:cxn ang="T43">
                          <a:pos x="T26" y="T27"/>
                        </a:cxn>
                        <a:cxn ang="T44">
                          <a:pos x="T28" y="T29"/>
                        </a:cxn>
                      </a:cxnLst>
                      <a:rect l="T45" t="T46" r="T47" b="T48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12" name="Oval 168">
                      <a:extLst>
                        <a:ext uri="{FF2B5EF4-FFF2-40B4-BE49-F238E27FC236}">
                          <a16:creationId xmlns:a16="http://schemas.microsoft.com/office/drawing/2014/main" id="{9C9A5C6D-2626-F0F7-FA69-D3BDA1B8DE8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19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13" name="Oval 169">
                      <a:extLst>
                        <a:ext uri="{FF2B5EF4-FFF2-40B4-BE49-F238E27FC236}">
                          <a16:creationId xmlns:a16="http://schemas.microsoft.com/office/drawing/2014/main" id="{95F92AE6-191B-A948-5D4A-C747DEC38A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32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14" name="Oval 170">
                      <a:extLst>
                        <a:ext uri="{FF2B5EF4-FFF2-40B4-BE49-F238E27FC236}">
                          <a16:creationId xmlns:a16="http://schemas.microsoft.com/office/drawing/2014/main" id="{AFE9E6B5-0469-FD3A-D1DF-3CBBFD1475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44" y="128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15" name="Oval 171">
                      <a:extLst>
                        <a:ext uri="{FF2B5EF4-FFF2-40B4-BE49-F238E27FC236}">
                          <a16:creationId xmlns:a16="http://schemas.microsoft.com/office/drawing/2014/main" id="{A85F9084-AB2D-F317-1ABE-1911A92538A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16" name="Oval 172">
                      <a:extLst>
                        <a:ext uri="{FF2B5EF4-FFF2-40B4-BE49-F238E27FC236}">
                          <a16:creationId xmlns:a16="http://schemas.microsoft.com/office/drawing/2014/main" id="{415133AC-08FD-C9A3-B64D-2FC63A0036B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0413" name="Oval 173">
                      <a:extLst>
                        <a:ext uri="{FF2B5EF4-FFF2-40B4-BE49-F238E27FC236}">
                          <a16:creationId xmlns:a16="http://schemas.microsoft.com/office/drawing/2014/main" id="{FE79EC0F-2BF8-23CF-A5C0-32CF398E9C9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-1" y="114"/>
                      <a:ext cx="58" cy="4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1418" name="未知">
                      <a:extLst>
                        <a:ext uri="{FF2B5EF4-FFF2-40B4-BE49-F238E27FC236}">
                          <a16:creationId xmlns:a16="http://schemas.microsoft.com/office/drawing/2014/main" id="{1A5D87FA-92AA-7EEA-5EBA-6A6C4F841282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9"/>
                      <a:ext cx="61" cy="111"/>
                    </a:xfrm>
                    <a:custGeom>
                      <a:gdLst>
                        <a:gd name="T0" fmla="*/ 11 w 222"/>
                        <a:gd name="T1" fmla="*/ 30 h 336"/>
                        <a:gd name="T2" fmla="*/ 34 w 222"/>
                        <a:gd name="T3" fmla="*/ 75 h 336"/>
                        <a:gd name="T4" fmla="*/ 79 w 222"/>
                        <a:gd name="T5" fmla="*/ 211 h 336"/>
                        <a:gd name="T6" fmla="*/ 102 w 222"/>
                        <a:gd name="T7" fmla="*/ 256 h 336"/>
                        <a:gd name="T8" fmla="*/ 147 w 222"/>
                        <a:gd name="T9" fmla="*/ 325 h 336"/>
                        <a:gd name="T10" fmla="*/ 215 w 222"/>
                        <a:gd name="T11" fmla="*/ 325 h 336"/>
                        <a:gd name="T12" fmla="*/ 192 w 222"/>
                        <a:gd name="T13" fmla="*/ 302 h 336"/>
                        <a:gd name="T14" fmla="*/ 170 w 222"/>
                        <a:gd name="T15" fmla="*/ 302 h 336"/>
                        <a:gd name="T16" fmla="*/ 147 w 222"/>
                        <a:gd name="T17" fmla="*/ 256 h 336"/>
                        <a:gd name="T18" fmla="*/ 102 w 222"/>
                        <a:gd name="T19" fmla="*/ 166 h 336"/>
                        <a:gd name="T20" fmla="*/ 79 w 222"/>
                        <a:gd name="T21" fmla="*/ 75 h 336"/>
                        <a:gd name="T22" fmla="*/ 11 w 222"/>
                        <a:gd name="T23" fmla="*/ 7 h 336"/>
                        <a:gd name="T24" fmla="*/ 11 w 222"/>
                        <a:gd name="T25" fmla="*/ 30 h 3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w 222"/>
                        <a:gd name="T40" fmla="*/ 0 h 336"/>
                        <a:gd name="T41" fmla="*/ 222 w 222"/>
                        <a:gd name="T42" fmla="*/ 336 h 336"/>
                      </a:gdLst>
                      <a:cxnLst>
                        <a:cxn ang="T26">
                          <a:pos x="T0" y="T1"/>
                        </a:cxn>
                        <a:cxn ang="T27">
                          <a:pos x="T2" y="T3"/>
                        </a:cxn>
                        <a:cxn ang="T28">
                          <a:pos x="T4" y="T5"/>
                        </a:cxn>
                        <a:cxn ang="T29">
                          <a:pos x="T6" y="T7"/>
                        </a:cxn>
                        <a:cxn ang="T30">
                          <a:pos x="T8" y="T9"/>
                        </a:cxn>
                        <a:cxn ang="T31">
                          <a:pos x="T10" y="T11"/>
                        </a:cxn>
                        <a:cxn ang="T32">
                          <a:pos x="T12" y="T13"/>
                        </a:cxn>
                        <a:cxn ang="T33">
                          <a:pos x="T14" y="T15"/>
                        </a:cxn>
                        <a:cxn ang="T34">
                          <a:pos x="T16" y="T17"/>
                        </a:cxn>
                        <a:cxn ang="T35">
                          <a:pos x="T18" y="T19"/>
                        </a:cxn>
                        <a:cxn ang="T36">
                          <a:pos x="T20" y="T21"/>
                        </a:cxn>
                        <a:cxn ang="T37">
                          <a:pos x="T22" y="T23"/>
                        </a:cxn>
                        <a:cxn ang="T38">
                          <a:pos x="T24" y="T25"/>
                        </a:cxn>
                      </a:cxnLst>
                      <a:rect l="T39" t="T40" r="T41" b="T42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19" name="Oval 175">
                      <a:extLst>
                        <a:ext uri="{FF2B5EF4-FFF2-40B4-BE49-F238E27FC236}">
                          <a16:creationId xmlns:a16="http://schemas.microsoft.com/office/drawing/2014/main" id="{C65E0046-E4F5-8A51-22C5-DA76483C25B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44" y="4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D9B4">
                            <a:alpha val="3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20" name="Oval 176">
                      <a:extLst>
                        <a:ext uri="{FF2B5EF4-FFF2-40B4-BE49-F238E27FC236}">
                          <a16:creationId xmlns:a16="http://schemas.microsoft.com/office/drawing/2014/main" id="{5BE25270-CD25-6C0F-4080-9E8FB02307A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21" name="Oval 177">
                      <a:extLst>
                        <a:ext uri="{FF2B5EF4-FFF2-40B4-BE49-F238E27FC236}">
                          <a16:creationId xmlns:a16="http://schemas.microsoft.com/office/drawing/2014/main" id="{ECFBA273-4F02-C50F-81DF-22344B3108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32" y="165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22" name="Oval 178">
                      <a:extLst>
                        <a:ext uri="{FF2B5EF4-FFF2-40B4-BE49-F238E27FC236}">
                          <a16:creationId xmlns:a16="http://schemas.microsoft.com/office/drawing/2014/main" id="{FFE99299-3E6A-CE14-89D0-FF4C0489726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23" name="Oval 179">
                      <a:extLst>
                        <a:ext uri="{FF2B5EF4-FFF2-40B4-BE49-F238E27FC236}">
                          <a16:creationId xmlns:a16="http://schemas.microsoft.com/office/drawing/2014/main" id="{3708F33A-20BD-6411-D646-EE82A0CBD79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0420" name="AutoShape 180">
                    <a:extLst>
                      <a:ext uri="{FF2B5EF4-FFF2-40B4-BE49-F238E27FC236}">
                        <a16:creationId xmlns:a16="http://schemas.microsoft.com/office/drawing/2014/main" id="{61C76341-17CA-0223-54A7-552CD2ACCC1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5" y="1930"/>
                    <a:ext cx="345" cy="28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8A001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403" name="AutoShape 181">
                    <a:extLst>
                      <a:ext uri="{FF2B5EF4-FFF2-40B4-BE49-F238E27FC236}">
                        <a16:creationId xmlns:a16="http://schemas.microsoft.com/office/drawing/2014/main" id="{C5954EC0-95A7-79B5-9F37-919AD8EFCDD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931"/>
                    <a:ext cx="244" cy="204"/>
                  </a:xfrm>
                  <a:custGeom>
                    <a:gdLst>
                      <a:gd name="T0" fmla="*/ 123 w 21600"/>
                      <a:gd name="T1" fmla="*/ 21 h 21600"/>
                      <a:gd name="T2" fmla="*/ 33 w 21600"/>
                      <a:gd name="T3" fmla="*/ 102 h 21600"/>
                      <a:gd name="T4" fmla="*/ 123 w 21600"/>
                      <a:gd name="T5" fmla="*/ 204 h 21600"/>
                      <a:gd name="T6" fmla="*/ 211 w 21600"/>
                      <a:gd name="T7" fmla="*/ 102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46 w 21600"/>
                      <a:gd name="T13" fmla="*/ 2329 h 21600"/>
                      <a:gd name="T14" fmla="*/ 16554 w 21600"/>
                      <a:gd name="T15" fmla="*/ 1365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404" name="Oval 182">
                    <a:extLst>
                      <a:ext uri="{FF2B5EF4-FFF2-40B4-BE49-F238E27FC236}">
                        <a16:creationId xmlns:a16="http://schemas.microsoft.com/office/drawing/2014/main" id="{4C3FCE11-E4FF-B38C-4CF4-287F86D2F5C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8" y="1665"/>
                    <a:ext cx="82" cy="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405" name="Oval 183">
                    <a:extLst>
                      <a:ext uri="{FF2B5EF4-FFF2-40B4-BE49-F238E27FC236}">
                        <a16:creationId xmlns:a16="http://schemas.microsoft.com/office/drawing/2014/main" id="{FA512B54-8D7C-EFA5-A512-D80343F91D2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67" y="1461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0424" name="AutoShape 184">
                    <a:extLst>
                      <a:ext uri="{FF2B5EF4-FFF2-40B4-BE49-F238E27FC236}">
                        <a16:creationId xmlns:a16="http://schemas.microsoft.com/office/drawing/2014/main" id="{8DE3EC12-9B5A-AECB-601B-69967455D3F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43" y="1910"/>
                    <a:ext cx="307" cy="20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>
                          <a:alpha val="39999"/>
                        </a:srgb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425" name="AutoShape 185">
                    <a:extLst>
                      <a:ext uri="{FF2B5EF4-FFF2-40B4-BE49-F238E27FC236}">
                        <a16:creationId xmlns:a16="http://schemas.microsoft.com/office/drawing/2014/main" id="{805852F1-B235-2EE7-FA66-A562C2D9690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1828"/>
                    <a:ext cx="60" cy="62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426" name="AutoShape 186">
                    <a:extLst>
                      <a:ext uri="{FF2B5EF4-FFF2-40B4-BE49-F238E27FC236}">
                        <a16:creationId xmlns:a16="http://schemas.microsoft.com/office/drawing/2014/main" id="{0228A53E-B1A7-84AC-75E2-EC228FDC770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2155"/>
                    <a:ext cx="60" cy="6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427" name="AutoShape 187">
                    <a:extLst>
                      <a:ext uri="{FF2B5EF4-FFF2-40B4-BE49-F238E27FC236}">
                        <a16:creationId xmlns:a16="http://schemas.microsoft.com/office/drawing/2014/main" id="{493F15AE-106E-EB07-339F-F09A7B13AFF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70" y="1828"/>
                    <a:ext cx="63" cy="62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428" name="AutoShape 188">
                    <a:extLst>
                      <a:ext uri="{FF2B5EF4-FFF2-40B4-BE49-F238E27FC236}">
                        <a16:creationId xmlns:a16="http://schemas.microsoft.com/office/drawing/2014/main" id="{D2BB7D96-484C-56AA-1958-479C6DDCBAB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70" y="2155"/>
                    <a:ext cx="63" cy="6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</p:grpSp>
            <p:grpSp>
              <p:nvGrpSpPr>
                <p:cNvPr id="11324" name="Group 189">
                  <a:extLst>
                    <a:ext uri="{FF2B5EF4-FFF2-40B4-BE49-F238E27FC236}">
                      <a16:creationId xmlns:a16="http://schemas.microsoft.com/office/drawing/2014/main" id="{71D293AB-1643-BF0F-4083-3A8A9C19343D}"/>
                    </a:ext>
                  </a:extLst>
                </p:cNvPr>
                <p:cNvGrpSpPr/>
                <p:nvPr/>
              </p:nvGrpSpPr>
              <p:grpSpPr>
                <a:xfrm>
                  <a:off x="204" y="312"/>
                  <a:ext cx="317" cy="205"/>
                  <a:chExt cx="317" cy="205"/>
                </a:xfrm>
              </p:grpSpPr>
              <p:grpSp>
                <p:nvGrpSpPr>
                  <p:cNvPr id="11325" name="Group 190">
                    <a:extLst>
                      <a:ext uri="{FF2B5EF4-FFF2-40B4-BE49-F238E27FC236}">
                        <a16:creationId xmlns:a16="http://schemas.microsoft.com/office/drawing/2014/main" id="{2D485621-35E9-8E8B-76AA-DA0BF8689D3B}"/>
                      </a:ext>
                    </a:extLst>
                  </p:cNvPr>
                  <p:cNvGrpSpPr/>
                  <p:nvPr/>
                </p:nvGrpSpPr>
                <p:grpSpPr>
                  <a:xfrm>
                    <a:off x="20" y="0"/>
                    <a:ext cx="71" cy="57"/>
                    <a:chExt cx="113" cy="90"/>
                  </a:xfrm>
                </p:grpSpPr>
                <p:sp>
                  <p:nvSpPr>
                    <p:cNvPr id="11338" name="Oval 191">
                      <a:extLst>
                        <a:ext uri="{FF2B5EF4-FFF2-40B4-BE49-F238E27FC236}">
                          <a16:creationId xmlns:a16="http://schemas.microsoft.com/office/drawing/2014/main" id="{B51D3D8F-BC9A-32E6-E733-96FD0B00A5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0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180F11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339" name="未知">
                      <a:extLst>
                        <a:ext uri="{FF2B5EF4-FFF2-40B4-BE49-F238E27FC236}">
                          <a16:creationId xmlns:a16="http://schemas.microsoft.com/office/drawing/2014/main" id="{F11B539D-F780-4B15-D885-9FEDF061BFFA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2"/>
                      <a:ext cx="91" cy="45"/>
                    </a:xfrm>
                    <a:custGeom>
                      <a:gdLst>
                        <a:gd name="T0" fmla="*/ 4 w 171"/>
                        <a:gd name="T1" fmla="*/ 52 h 102"/>
                        <a:gd name="T2" fmla="*/ 50 w 171"/>
                        <a:gd name="T3" fmla="*/ 7 h 102"/>
                        <a:gd name="T4" fmla="*/ 118 w 171"/>
                        <a:gd name="T5" fmla="*/ 7 h 102"/>
                        <a:gd name="T6" fmla="*/ 163 w 171"/>
                        <a:gd name="T7" fmla="*/ 52 h 102"/>
                        <a:gd name="T8" fmla="*/ 72 w 171"/>
                        <a:gd name="T9" fmla="*/ 98 h 102"/>
                        <a:gd name="T10" fmla="*/ 4 w 171"/>
                        <a:gd name="T11" fmla="*/ 52 h 10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71"/>
                        <a:gd name="T19" fmla="*/ 0 h 102"/>
                        <a:gd name="T20" fmla="*/ 171 w 171"/>
                        <a:gd name="T21" fmla="*/ 102 h 102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1326" name="Group 193">
                    <a:extLst>
                      <a:ext uri="{FF2B5EF4-FFF2-40B4-BE49-F238E27FC236}">
                        <a16:creationId xmlns:a16="http://schemas.microsoft.com/office/drawing/2014/main" id="{BFB4DCF5-9297-05F5-7AE8-4B5ECEADB35B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227" y="13"/>
                    <a:ext cx="70" cy="57"/>
                    <a:chExt cx="113" cy="90"/>
                  </a:xfrm>
                </p:grpSpPr>
                <p:sp>
                  <p:nvSpPr>
                    <p:cNvPr id="11336" name="Oval 194">
                      <a:extLst>
                        <a:ext uri="{FF2B5EF4-FFF2-40B4-BE49-F238E27FC236}">
                          <a16:creationId xmlns:a16="http://schemas.microsoft.com/office/drawing/2014/main" id="{2DCDF424-1A10-E61F-BCBC-09060FD9732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0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180F11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337" name="未知">
                      <a:extLst>
                        <a:ext uri="{FF2B5EF4-FFF2-40B4-BE49-F238E27FC236}">
                          <a16:creationId xmlns:a16="http://schemas.microsoft.com/office/drawing/2014/main" id="{2C7D3440-110E-F6C0-F1D6-100051006BD7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2"/>
                      <a:ext cx="91" cy="45"/>
                    </a:xfrm>
                    <a:custGeom>
                      <a:gdLst>
                        <a:gd name="T0" fmla="*/ 4 w 171"/>
                        <a:gd name="T1" fmla="*/ 52 h 102"/>
                        <a:gd name="T2" fmla="*/ 50 w 171"/>
                        <a:gd name="T3" fmla="*/ 7 h 102"/>
                        <a:gd name="T4" fmla="*/ 118 w 171"/>
                        <a:gd name="T5" fmla="*/ 7 h 102"/>
                        <a:gd name="T6" fmla="*/ 163 w 171"/>
                        <a:gd name="T7" fmla="*/ 52 h 102"/>
                        <a:gd name="T8" fmla="*/ 72 w 171"/>
                        <a:gd name="T9" fmla="*/ 98 h 102"/>
                        <a:gd name="T10" fmla="*/ 4 w 171"/>
                        <a:gd name="T11" fmla="*/ 52 h 10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71"/>
                        <a:gd name="T19" fmla="*/ 0 h 102"/>
                        <a:gd name="T20" fmla="*/ 171 w 171"/>
                        <a:gd name="T21" fmla="*/ 102 h 102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1327" name="Oval 196">
                    <a:extLst>
                      <a:ext uri="{FF2B5EF4-FFF2-40B4-BE49-F238E27FC236}">
                        <a16:creationId xmlns:a16="http://schemas.microsoft.com/office/drawing/2014/main" id="{B4EB7F5B-70C0-597B-B7F5-3C0705C97E2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0" y="52"/>
                    <a:ext cx="89" cy="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A3262">
                          <a:alpha val="70000"/>
                        </a:srgbClr>
                      </a:gs>
                      <a:gs pos="100000">
                        <a:srgbClr val="FFDEBD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1328" name="Group 197">
                    <a:extLst>
                      <a:ext uri="{FF2B5EF4-FFF2-40B4-BE49-F238E27FC236}">
                        <a16:creationId xmlns:a16="http://schemas.microsoft.com/office/drawing/2014/main" id="{920DC4D0-8389-911F-00B7-554984F00117}"/>
                      </a:ext>
                    </a:extLst>
                  </p:cNvPr>
                  <p:cNvGrpSpPr/>
                  <p:nvPr/>
                </p:nvGrpSpPr>
                <p:grpSpPr>
                  <a:xfrm>
                    <a:off x="227" y="65"/>
                    <a:ext cx="90" cy="89"/>
                    <a:chExt cx="159" cy="159"/>
                  </a:xfrm>
                </p:grpSpPr>
                <p:sp>
                  <p:nvSpPr>
                    <p:cNvPr id="11334" name="Oval 198">
                      <a:extLst>
                        <a:ext uri="{FF2B5EF4-FFF2-40B4-BE49-F238E27FC236}">
                          <a16:creationId xmlns:a16="http://schemas.microsoft.com/office/drawing/2014/main" id="{DBCBC6D7-84B2-13FC-08DA-BBF23557257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158" cy="1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A3262">
                            <a:alpha val="70000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335" name="Oval 199">
                      <a:extLst>
                        <a:ext uri="{FF2B5EF4-FFF2-40B4-BE49-F238E27FC236}">
                          <a16:creationId xmlns:a16="http://schemas.microsoft.com/office/drawing/2014/main" id="{CB2E712E-D3CB-8472-CB7A-52A2E1719EF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67" y="23"/>
                      <a:ext cx="92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13B59">
                            <a:alpha val="29999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lin ang="27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1329" name="AutoShape 200">
                    <a:extLst>
                      <a:ext uri="{FF2B5EF4-FFF2-40B4-BE49-F238E27FC236}">
                        <a16:creationId xmlns:a16="http://schemas.microsoft.com/office/drawing/2014/main" id="{B259C440-5FEE-1A2E-83A9-CF331E4ADBA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153" y="77"/>
                    <a:ext cx="14" cy="52"/>
                  </a:xfrm>
                  <a:custGeom>
                    <a:gdLst>
                      <a:gd name="T0" fmla="*/ 12 w 21600"/>
                      <a:gd name="T1" fmla="*/ 26 h 21600"/>
                      <a:gd name="T2" fmla="*/ 7 w 21600"/>
                      <a:gd name="T3" fmla="*/ 52 h 21600"/>
                      <a:gd name="T4" fmla="*/ 2 w 21600"/>
                      <a:gd name="T5" fmla="*/ 26 h 21600"/>
                      <a:gd name="T6" fmla="*/ 7 w 21600"/>
                      <a:gd name="T7" fmla="*/ 0 h 21600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4629 w 21600"/>
                      <a:gd name="T13" fmla="*/ 4569 h 21600"/>
                      <a:gd name="T14" fmla="*/ 16971 w 21600"/>
                      <a:gd name="T15" fmla="*/ 17031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EEC0B4"/>
                      </a:gs>
                      <a:gs pos="100000">
                        <a:srgbClr val="F1CDC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30" name="Oval 201">
                    <a:extLst>
                      <a:ext uri="{FF2B5EF4-FFF2-40B4-BE49-F238E27FC236}">
                        <a16:creationId xmlns:a16="http://schemas.microsoft.com/office/drawing/2014/main" id="{8540FAFD-93FB-2F1C-0E7F-C5F9747495F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02" y="38"/>
                    <a:ext cx="129" cy="12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>
                          <a:alpha val="59998"/>
                        </a:srgbClr>
                      </a:gs>
                      <a:gs pos="100000">
                        <a:schemeClr val="bg1">
                          <a:alpha val="2000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1331" name="Group 202">
                    <a:extLst>
                      <a:ext uri="{FF2B5EF4-FFF2-40B4-BE49-F238E27FC236}">
                        <a16:creationId xmlns:a16="http://schemas.microsoft.com/office/drawing/2014/main" id="{2C32E496-5998-BE7D-3B2E-64D0E8F637B8}"/>
                      </a:ext>
                    </a:extLst>
                  </p:cNvPr>
                  <p:cNvGrpSpPr/>
                  <p:nvPr/>
                </p:nvGrpSpPr>
                <p:grpSpPr>
                  <a:xfrm>
                    <a:off x="97" y="154"/>
                    <a:ext cx="129" cy="51"/>
                    <a:chExt cx="227" cy="91"/>
                  </a:xfrm>
                </p:grpSpPr>
                <p:sp>
                  <p:nvSpPr>
                    <p:cNvPr id="11332" name="Oval 203">
                      <a:extLst>
                        <a:ext uri="{FF2B5EF4-FFF2-40B4-BE49-F238E27FC236}">
                          <a16:creationId xmlns:a16="http://schemas.microsoft.com/office/drawing/2014/main" id="{25C1C028-657E-398B-4ABF-72AE2BD8DAB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227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D1A3">
                            <a:alpha val="39998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333" name="未知">
                      <a:extLst>
                        <a:ext uri="{FF2B5EF4-FFF2-40B4-BE49-F238E27FC236}">
                          <a16:creationId xmlns:a16="http://schemas.microsoft.com/office/drawing/2014/main" id="{097BFF92-7A12-5750-DD2F-0DF49C48F497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82" y="46"/>
                      <a:ext cx="61" cy="4"/>
                    </a:xfrm>
                    <a:custGeom>
                      <a:gdLst>
                        <a:gd name="T0" fmla="*/ 0 w 68"/>
                        <a:gd name="T1" fmla="*/ 4 h 4"/>
                        <a:gd name="T2" fmla="*/ 68 w 68"/>
                        <a:gd name="T3" fmla="*/ 4 h 4"/>
                        <a:gd name="T4" fmla="*/ 0 60000 65536"/>
                        <a:gd name="T5" fmla="*/ 0 60000 65536"/>
                        <a:gd name="T6" fmla="*/ 0 w 68"/>
                        <a:gd name="T7" fmla="*/ 0 h 4"/>
                        <a:gd name="T8" fmla="*/ 68 w 68"/>
                        <a:gd name="T9" fmla="*/ 4 h 4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68" h="4">
                          <a:moveTo>
                            <a:pt x="0" y="4"/>
                          </a:moveTo>
                          <a:cubicBezTo>
                            <a:pt x="19" y="2"/>
                            <a:pt x="38" y="0"/>
                            <a:pt x="68" y="4"/>
                          </a:cubicBezTo>
                        </a:path>
                      </a:pathLst>
                    </a:custGeom>
                    <a:noFill/>
                    <a:ln w="15875">
                      <a:solidFill>
                        <a:srgbClr val="F6D3AC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</p:grpSp>
          </p:grpSp>
        </p:grpSp>
      </p:grpSp>
      <p:sp>
        <p:nvSpPr>
          <p:cNvPr id="11267" name="Rectangle 205">
            <a:extLst>
              <a:ext uri="{FF2B5EF4-FFF2-40B4-BE49-F238E27FC236}">
                <a16:creationId xmlns:a16="http://schemas.microsoft.com/office/drawing/2014/main" id="{F1A24207-5BE6-3C7C-85F0-D206D9C820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835150" y="511175"/>
            <a:ext cx="5973763" cy="504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sz="3200" b="1">
                <a:latin typeface="新宋体" panose="02010609030101010101" pitchFamily="49" charset="-122"/>
                <a:ea typeface="新宋体" panose="02010609030101010101" pitchFamily="49" charset="-122"/>
              </a:rPr>
              <a:t>二、幼儿游戏的特点</a:t>
            </a:r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grpSp>
        <p:nvGrpSpPr>
          <p:cNvPr id="10331" name="Group 206">
            <a:extLst>
              <a:ext uri="{FF2B5EF4-FFF2-40B4-BE49-F238E27FC236}">
                <a16:creationId xmlns:a16="http://schemas.microsoft.com/office/drawing/2014/main" id="{3B77184C-98BA-61D3-EDEF-0FCBE8CA99A0}"/>
              </a:ext>
            </a:extLst>
          </p:cNvPr>
          <p:cNvGrpSpPr/>
          <p:nvPr/>
        </p:nvGrpSpPr>
        <p:grpSpPr>
          <a:xfrm>
            <a:off x="1908175" y="1412875"/>
            <a:ext cx="6408738" cy="1204913"/>
            <a:chExt cx="4037" cy="759"/>
          </a:xfrm>
        </p:grpSpPr>
        <p:sp>
          <p:nvSpPr>
            <p:cNvPr id="11290" name="Rectangle 207">
              <a:extLst>
                <a:ext uri="{FF2B5EF4-FFF2-40B4-BE49-F238E27FC236}">
                  <a16:creationId xmlns:a16="http://schemas.microsoft.com/office/drawing/2014/main" id="{436456E4-2FC1-327C-C41F-8C4F546D5A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" y="181"/>
              <a:ext cx="3969" cy="5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l" eaLnBrk="1" hangingPunct="1">
                <a:lnSpc>
                  <a:spcPct val="150000"/>
                </a:lnSpc>
              </a:pPr>
              <a:endParaRPr lang="zh-CN" altLang="en-US">
                <a:solidFill>
                  <a:srgbClr val="000000"/>
                </a:solidFill>
              </a:endParaRPr>
            </a:p>
            <a:p>
              <a:pPr algn="l" eaLnBrk="1" hangingPunct="1">
                <a:lnSpc>
                  <a:spcPct val="150000"/>
                </a:lnSpc>
              </a:pPr>
              <a:r>
                <a:rPr lang="zh-CN" altLang="en-US">
                  <a:solidFill>
                    <a:srgbClr val="000000"/>
                  </a:solidFill>
                </a:rPr>
                <a:t>游戏中具体形象的角色，变幻的情节内容，新奇甚至滑稽的玩具，对幼儿来说都是有趣的，能激起他们良好的情绪，吸引他们主动参加甚至可以重复地玩。</a:t>
              </a:r>
            </a:p>
          </p:txBody>
        </p:sp>
        <p:grpSp>
          <p:nvGrpSpPr>
            <p:cNvPr id="11291" name="Group 208">
              <a:extLst>
                <a:ext uri="{FF2B5EF4-FFF2-40B4-BE49-F238E27FC236}">
                  <a16:creationId xmlns:a16="http://schemas.microsoft.com/office/drawing/2014/main" id="{A55CE95B-A21D-1A1A-FDA1-F31EA97C3EAD}"/>
                </a:ext>
              </a:extLst>
            </p:cNvPr>
            <p:cNvGrpSpPr/>
            <p:nvPr/>
          </p:nvGrpSpPr>
          <p:grpSpPr>
            <a:xfrm>
              <a:off x="0" y="0"/>
              <a:ext cx="1769" cy="250"/>
              <a:chExt cx="1769" cy="250"/>
            </a:xfrm>
          </p:grpSpPr>
          <p:grpSp>
            <p:nvGrpSpPr>
              <p:cNvPr id="11292" name="Group 209">
                <a:extLst>
                  <a:ext uri="{FF2B5EF4-FFF2-40B4-BE49-F238E27FC236}">
                    <a16:creationId xmlns:a16="http://schemas.microsoft.com/office/drawing/2014/main" id="{7663CCC7-2B30-9FEF-56C2-1BA41CD0F200}"/>
                  </a:ext>
                </a:extLst>
              </p:cNvPr>
              <p:cNvGrpSpPr/>
              <p:nvPr/>
            </p:nvGrpSpPr>
            <p:grpSpPr>
              <a:xfrm>
                <a:off x="0" y="45"/>
                <a:ext cx="561" cy="159"/>
                <a:chExt cx="561" cy="159"/>
              </a:xfrm>
            </p:grpSpPr>
            <p:grpSp>
              <p:nvGrpSpPr>
                <p:cNvPr id="11294" name="Group 210">
                  <a:extLst>
                    <a:ext uri="{FF2B5EF4-FFF2-40B4-BE49-F238E27FC236}">
                      <a16:creationId xmlns:a16="http://schemas.microsoft.com/office/drawing/2014/main" id="{7530C4BB-B522-DB7E-15EE-102334200FCA}"/>
                    </a:ext>
                  </a:extLst>
                </p:cNvPr>
                <p:cNvGrpSpPr/>
                <p:nvPr/>
              </p:nvGrpSpPr>
              <p:grpSpPr>
                <a:xfrm rot="-3600000">
                  <a:off x="22" y="-11"/>
                  <a:ext cx="148" cy="191"/>
                  <a:chExt cx="229" cy="242"/>
                </a:xfrm>
              </p:grpSpPr>
              <p:sp>
                <p:nvSpPr>
                  <p:cNvPr id="11301" name="未知">
                    <a:extLst>
                      <a:ext uri="{FF2B5EF4-FFF2-40B4-BE49-F238E27FC236}">
                        <a16:creationId xmlns:a16="http://schemas.microsoft.com/office/drawing/2014/main" id="{4CD490E8-8762-B87C-A4D3-025D9371BFD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2" y="0"/>
                    <a:ext cx="144" cy="242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solidFill>
                    <a:schemeClr val="folHlink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02" name="未知">
                    <a:extLst>
                      <a:ext uri="{FF2B5EF4-FFF2-40B4-BE49-F238E27FC236}">
                        <a16:creationId xmlns:a16="http://schemas.microsoft.com/office/drawing/2014/main" id="{995C0386-F723-B64F-FC81-2E427AC5ED8F}"/>
                      </a:ext>
                    </a:extLst>
                  </p:cNvPr>
                  <p:cNvSpPr/>
                  <p:nvPr/>
                </p:nvSpPr>
                <p:spPr bwMode="auto">
                  <a:xfrm rot="3996341" flipH="1">
                    <a:off x="28" y="8"/>
                    <a:ext cx="174" cy="229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8000"/>
                      </a:gs>
                      <a:gs pos="100000">
                        <a:srgbClr val="3366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</p:grpSp>
            <p:grpSp>
              <p:nvGrpSpPr>
                <p:cNvPr id="11295" name="Group 213">
                  <a:extLst>
                    <a:ext uri="{FF2B5EF4-FFF2-40B4-BE49-F238E27FC236}">
                      <a16:creationId xmlns:a16="http://schemas.microsoft.com/office/drawing/2014/main" id="{03B107C8-AA77-0662-5DF8-522ECCBDB903}"/>
                    </a:ext>
                  </a:extLst>
                </p:cNvPr>
                <p:cNvGrpSpPr/>
                <p:nvPr/>
              </p:nvGrpSpPr>
              <p:grpSpPr>
                <a:xfrm rot="-3600000">
                  <a:off x="196" y="-22"/>
                  <a:ext cx="148" cy="191"/>
                  <a:chExt cx="229" cy="242"/>
                </a:xfrm>
              </p:grpSpPr>
              <p:sp>
                <p:nvSpPr>
                  <p:cNvPr id="11299" name="未知">
                    <a:extLst>
                      <a:ext uri="{FF2B5EF4-FFF2-40B4-BE49-F238E27FC236}">
                        <a16:creationId xmlns:a16="http://schemas.microsoft.com/office/drawing/2014/main" id="{BC6511C0-3520-D6CF-B1A5-01492198750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2" y="0"/>
                    <a:ext cx="144" cy="242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solidFill>
                    <a:schemeClr val="folHlink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00" name="未知">
                    <a:extLst>
                      <a:ext uri="{FF2B5EF4-FFF2-40B4-BE49-F238E27FC236}">
                        <a16:creationId xmlns:a16="http://schemas.microsoft.com/office/drawing/2014/main" id="{894DDD44-ADD4-25AA-EE90-74A543D0DB57}"/>
                      </a:ext>
                    </a:extLst>
                  </p:cNvPr>
                  <p:cNvSpPr/>
                  <p:nvPr/>
                </p:nvSpPr>
                <p:spPr bwMode="auto">
                  <a:xfrm rot="3996341" flipH="1">
                    <a:off x="28" y="8"/>
                    <a:ext cx="174" cy="229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8000"/>
                      </a:gs>
                      <a:gs pos="100000">
                        <a:srgbClr val="3366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</p:grpSp>
            <p:grpSp>
              <p:nvGrpSpPr>
                <p:cNvPr id="11296" name="Group 216">
                  <a:extLst>
                    <a:ext uri="{FF2B5EF4-FFF2-40B4-BE49-F238E27FC236}">
                      <a16:creationId xmlns:a16="http://schemas.microsoft.com/office/drawing/2014/main" id="{2DBC0F02-102D-E8FC-8D1C-C895C30EA1C6}"/>
                    </a:ext>
                  </a:extLst>
                </p:cNvPr>
                <p:cNvGrpSpPr/>
                <p:nvPr/>
              </p:nvGrpSpPr>
              <p:grpSpPr>
                <a:xfrm rot="-3600000">
                  <a:off x="377" y="-22"/>
                  <a:ext cx="148" cy="191"/>
                  <a:chExt cx="229" cy="242"/>
                </a:xfrm>
              </p:grpSpPr>
              <p:sp>
                <p:nvSpPr>
                  <p:cNvPr id="11297" name="未知">
                    <a:extLst>
                      <a:ext uri="{FF2B5EF4-FFF2-40B4-BE49-F238E27FC236}">
                        <a16:creationId xmlns:a16="http://schemas.microsoft.com/office/drawing/2014/main" id="{62AF465C-30D9-7178-9BFA-B7B71A4DFB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2" y="0"/>
                    <a:ext cx="144" cy="242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solidFill>
                    <a:schemeClr val="folHlink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298" name="未知">
                    <a:extLst>
                      <a:ext uri="{FF2B5EF4-FFF2-40B4-BE49-F238E27FC236}">
                        <a16:creationId xmlns:a16="http://schemas.microsoft.com/office/drawing/2014/main" id="{3C58470F-6995-0690-4DB9-C32B46014A19}"/>
                      </a:ext>
                    </a:extLst>
                  </p:cNvPr>
                  <p:cNvSpPr/>
                  <p:nvPr/>
                </p:nvSpPr>
                <p:spPr bwMode="auto">
                  <a:xfrm rot="3996341" flipH="1">
                    <a:off x="28" y="8"/>
                    <a:ext cx="174" cy="229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8000"/>
                      </a:gs>
                      <a:gs pos="100000">
                        <a:srgbClr val="3366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</p:grpSp>
          </p:grpSp>
          <p:sp>
            <p:nvSpPr>
              <p:cNvPr id="11293" name="Rectangle 219">
                <a:extLst>
                  <a:ext uri="{FF2B5EF4-FFF2-40B4-BE49-F238E27FC236}">
                    <a16:creationId xmlns:a16="http://schemas.microsoft.com/office/drawing/2014/main" id="{B4B2BC5C-6808-F4F0-C187-F1D38E58FB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9" y="0"/>
                <a:ext cx="1210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2000">
                    <a:solidFill>
                      <a:srgbClr val="008000"/>
                    </a:solidFill>
                  </a:rPr>
                  <a:t>特点3</a:t>
                </a:r>
              </a:p>
            </p:txBody>
          </p:sp>
        </p:grpSp>
      </p:grpSp>
      <p:grpSp>
        <p:nvGrpSpPr>
          <p:cNvPr id="11269" name="Group 220">
            <a:extLst>
              <a:ext uri="{FF2B5EF4-FFF2-40B4-BE49-F238E27FC236}">
                <a16:creationId xmlns:a16="http://schemas.microsoft.com/office/drawing/2014/main" id="{FEEE156F-A14D-C8D4-63F4-9A97A3901A38}"/>
              </a:ext>
            </a:extLst>
          </p:cNvPr>
          <p:cNvGrpSpPr/>
          <p:nvPr/>
        </p:nvGrpSpPr>
        <p:grpSpPr>
          <a:xfrm>
            <a:off x="1368425" y="1484313"/>
            <a:ext cx="827088" cy="2522537"/>
            <a:chExt cx="521" cy="1589"/>
          </a:xfrm>
        </p:grpSpPr>
        <p:grpSp>
          <p:nvGrpSpPr>
            <p:cNvPr id="11286" name="Group 221">
              <a:extLst>
                <a:ext uri="{FF2B5EF4-FFF2-40B4-BE49-F238E27FC236}">
                  <a16:creationId xmlns:a16="http://schemas.microsoft.com/office/drawing/2014/main" id="{F9AC8364-D04E-EA49-8AC2-208A8FC3E1CA}"/>
                </a:ext>
              </a:extLst>
            </p:cNvPr>
            <p:cNvGrpSpPr/>
            <p:nvPr/>
          </p:nvGrpSpPr>
          <p:grpSpPr>
            <a:xfrm>
              <a:off x="0" y="23"/>
              <a:ext cx="521" cy="1566"/>
              <a:chExt cx="521" cy="1566"/>
            </a:xfrm>
          </p:grpSpPr>
          <p:sp>
            <p:nvSpPr>
              <p:cNvPr id="11288" name="未知">
                <a:extLst>
                  <a:ext uri="{FF2B5EF4-FFF2-40B4-BE49-F238E27FC236}">
                    <a16:creationId xmlns:a16="http://schemas.microsoft.com/office/drawing/2014/main" id="{1C04BA92-490E-A0EC-DDD9-5270EC1CCC85}"/>
                  </a:ext>
                </a:extLst>
              </p:cNvPr>
              <p:cNvSpPr/>
              <p:nvPr/>
            </p:nvSpPr>
            <p:spPr bwMode="auto">
              <a:xfrm>
                <a:off x="0" y="0"/>
                <a:ext cx="336" cy="1566"/>
              </a:xfrm>
              <a:custGeom>
                <a:gdLst>
                  <a:gd name="T0" fmla="*/ 325 w 336"/>
                  <a:gd name="T1" fmla="*/ 0 h 1566"/>
                  <a:gd name="T2" fmla="*/ 212 w 336"/>
                  <a:gd name="T3" fmla="*/ 273 h 1566"/>
                  <a:gd name="T4" fmla="*/ 76 w 336"/>
                  <a:gd name="T5" fmla="*/ 794 h 1566"/>
                  <a:gd name="T6" fmla="*/ 7 w 336"/>
                  <a:gd name="T7" fmla="*/ 1384 h 1566"/>
                  <a:gd name="T8" fmla="*/ 121 w 336"/>
                  <a:gd name="T9" fmla="*/ 1543 h 1566"/>
                  <a:gd name="T10" fmla="*/ 280 w 336"/>
                  <a:gd name="T11" fmla="*/ 1520 h 1566"/>
                  <a:gd name="T12" fmla="*/ 325 w 336"/>
                  <a:gd name="T13" fmla="*/ 1339 h 1566"/>
                  <a:gd name="T14" fmla="*/ 212 w 336"/>
                  <a:gd name="T15" fmla="*/ 1248 h 1566"/>
                  <a:gd name="T16" fmla="*/ 98 w 336"/>
                  <a:gd name="T17" fmla="*/ 1293 h 1566"/>
                  <a:gd name="T18" fmla="*/ 76 w 336"/>
                  <a:gd name="T19" fmla="*/ 1407 h 1566"/>
                  <a:gd name="T20" fmla="*/ 166 w 336"/>
                  <a:gd name="T21" fmla="*/ 1497 h 1566"/>
                  <a:gd name="T22" fmla="*/ 234 w 336"/>
                  <a:gd name="T23" fmla="*/ 1475 h 1566"/>
                  <a:gd name="T24" fmla="*/ 257 w 336"/>
                  <a:gd name="T25" fmla="*/ 1407 h 1566"/>
                  <a:gd name="T26" fmla="*/ 234 w 336"/>
                  <a:gd name="T27" fmla="*/ 1339 h 1566"/>
                  <a:gd name="T28" fmla="*/ 166 w 336"/>
                  <a:gd name="T29" fmla="*/ 1339 h 1566"/>
                  <a:gd name="T30" fmla="*/ 144 w 336"/>
                  <a:gd name="T31" fmla="*/ 1407 h 156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336"/>
                  <a:gd name="T49" fmla="*/ 0 h 1566"/>
                  <a:gd name="T50" fmla="*/ 336 w 336"/>
                  <a:gd name="T51" fmla="*/ 1566 h 1566"/>
                </a:gdLst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336" h="1566">
                    <a:moveTo>
                      <a:pt x="325" y="0"/>
                    </a:moveTo>
                    <a:cubicBezTo>
                      <a:pt x="289" y="70"/>
                      <a:pt x="253" y="141"/>
                      <a:pt x="212" y="273"/>
                    </a:cubicBezTo>
                    <a:cubicBezTo>
                      <a:pt x="171" y="405"/>
                      <a:pt x="110" y="609"/>
                      <a:pt x="76" y="794"/>
                    </a:cubicBezTo>
                    <a:cubicBezTo>
                      <a:pt x="42" y="979"/>
                      <a:pt x="0" y="1259"/>
                      <a:pt x="7" y="1384"/>
                    </a:cubicBezTo>
                    <a:cubicBezTo>
                      <a:pt x="14" y="1509"/>
                      <a:pt x="76" y="1520"/>
                      <a:pt x="121" y="1543"/>
                    </a:cubicBezTo>
                    <a:cubicBezTo>
                      <a:pt x="166" y="1566"/>
                      <a:pt x="246" y="1554"/>
                      <a:pt x="280" y="1520"/>
                    </a:cubicBezTo>
                    <a:cubicBezTo>
                      <a:pt x="314" y="1486"/>
                      <a:pt x="336" y="1384"/>
                      <a:pt x="325" y="1339"/>
                    </a:cubicBezTo>
                    <a:cubicBezTo>
                      <a:pt x="314" y="1294"/>
                      <a:pt x="250" y="1256"/>
                      <a:pt x="212" y="1248"/>
                    </a:cubicBezTo>
                    <a:cubicBezTo>
                      <a:pt x="174" y="1240"/>
                      <a:pt x="121" y="1267"/>
                      <a:pt x="98" y="1293"/>
                    </a:cubicBezTo>
                    <a:cubicBezTo>
                      <a:pt x="75" y="1319"/>
                      <a:pt x="65" y="1373"/>
                      <a:pt x="76" y="1407"/>
                    </a:cubicBezTo>
                    <a:cubicBezTo>
                      <a:pt x="87" y="1441"/>
                      <a:pt x="140" y="1486"/>
                      <a:pt x="166" y="1497"/>
                    </a:cubicBezTo>
                    <a:cubicBezTo>
                      <a:pt x="192" y="1508"/>
                      <a:pt x="219" y="1490"/>
                      <a:pt x="234" y="1475"/>
                    </a:cubicBezTo>
                    <a:cubicBezTo>
                      <a:pt x="249" y="1460"/>
                      <a:pt x="257" y="1430"/>
                      <a:pt x="257" y="1407"/>
                    </a:cubicBezTo>
                    <a:cubicBezTo>
                      <a:pt x="257" y="1384"/>
                      <a:pt x="249" y="1350"/>
                      <a:pt x="234" y="1339"/>
                    </a:cubicBezTo>
                    <a:cubicBezTo>
                      <a:pt x="219" y="1328"/>
                      <a:pt x="181" y="1328"/>
                      <a:pt x="166" y="1339"/>
                    </a:cubicBezTo>
                    <a:cubicBezTo>
                      <a:pt x="151" y="1350"/>
                      <a:pt x="144" y="1400"/>
                      <a:pt x="144" y="1407"/>
                    </a:cubicBezTo>
                  </a:path>
                </a:pathLst>
              </a:custGeom>
              <a:noFill/>
              <a:ln w="15875">
                <a:solidFill>
                  <a:srgbClr val="008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1289" name="未知">
                <a:extLst>
                  <a:ext uri="{FF2B5EF4-FFF2-40B4-BE49-F238E27FC236}">
                    <a16:creationId xmlns:a16="http://schemas.microsoft.com/office/drawing/2014/main" id="{1E0A67CA-4A76-DFDA-75A8-5DBB5A6A5655}"/>
                  </a:ext>
                </a:extLst>
              </p:cNvPr>
              <p:cNvSpPr/>
              <p:nvPr/>
            </p:nvSpPr>
            <p:spPr bwMode="auto">
              <a:xfrm>
                <a:off x="245" y="0"/>
                <a:ext cx="276" cy="1542"/>
              </a:xfrm>
              <a:custGeom>
                <a:gdLst>
                  <a:gd name="T0" fmla="*/ 94 w 276"/>
                  <a:gd name="T1" fmla="*/ 0 h 1316"/>
                  <a:gd name="T2" fmla="*/ 4 w 276"/>
                  <a:gd name="T3" fmla="*/ 544 h 1316"/>
                  <a:gd name="T4" fmla="*/ 117 w 276"/>
                  <a:gd name="T5" fmla="*/ 1179 h 1316"/>
                  <a:gd name="T6" fmla="*/ 276 w 276"/>
                  <a:gd name="T7" fmla="*/ 1316 h 131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76"/>
                  <a:gd name="T13" fmla="*/ 0 h 1316"/>
                  <a:gd name="T14" fmla="*/ 276 w 276"/>
                  <a:gd name="T15" fmla="*/ 1316 h 1316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76" h="1316">
                    <a:moveTo>
                      <a:pt x="94" y="0"/>
                    </a:moveTo>
                    <a:cubicBezTo>
                      <a:pt x="47" y="174"/>
                      <a:pt x="0" y="348"/>
                      <a:pt x="4" y="544"/>
                    </a:cubicBezTo>
                    <a:cubicBezTo>
                      <a:pt x="8" y="740"/>
                      <a:pt x="72" y="1050"/>
                      <a:pt x="117" y="1179"/>
                    </a:cubicBezTo>
                    <a:cubicBezTo>
                      <a:pt x="162" y="1308"/>
                      <a:pt x="246" y="1293"/>
                      <a:pt x="276" y="1316"/>
                    </a:cubicBezTo>
                  </a:path>
                </a:pathLst>
              </a:custGeom>
              <a:noFill/>
              <a:ln w="15875">
                <a:solidFill>
                  <a:schemeClr val="folHlink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</p:grpSp>
        <p:sp>
          <p:nvSpPr>
            <p:cNvPr id="11287" name="未知">
              <a:extLst>
                <a:ext uri="{FF2B5EF4-FFF2-40B4-BE49-F238E27FC236}">
                  <a16:creationId xmlns:a16="http://schemas.microsoft.com/office/drawing/2014/main" id="{DC77C331-FB75-FF88-352D-455B67B81301}"/>
                </a:ext>
              </a:extLst>
            </p:cNvPr>
            <p:cNvSpPr/>
            <p:nvPr/>
          </p:nvSpPr>
          <p:spPr bwMode="auto">
            <a:xfrm>
              <a:off x="184" y="0"/>
              <a:ext cx="265" cy="1366"/>
            </a:xfrm>
            <a:custGeom>
              <a:gdLst>
                <a:gd name="T0" fmla="*/ 287 w 514"/>
                <a:gd name="T1" fmla="*/ 0 h 2155"/>
                <a:gd name="T2" fmla="*/ 401 w 514"/>
                <a:gd name="T3" fmla="*/ 159 h 2155"/>
                <a:gd name="T4" fmla="*/ 514 w 514"/>
                <a:gd name="T5" fmla="*/ 635 h 2155"/>
                <a:gd name="T6" fmla="*/ 401 w 514"/>
                <a:gd name="T7" fmla="*/ 1815 h 2155"/>
                <a:gd name="T8" fmla="*/ 174 w 514"/>
                <a:gd name="T9" fmla="*/ 2110 h 2155"/>
                <a:gd name="T10" fmla="*/ 61 w 514"/>
                <a:gd name="T11" fmla="*/ 2087 h 2155"/>
                <a:gd name="T12" fmla="*/ 15 w 514"/>
                <a:gd name="T13" fmla="*/ 1951 h 2155"/>
                <a:gd name="T14" fmla="*/ 151 w 514"/>
                <a:gd name="T15" fmla="*/ 1883 h 2155"/>
                <a:gd name="T16" fmla="*/ 242 w 514"/>
                <a:gd name="T17" fmla="*/ 1951 h 2155"/>
                <a:gd name="T18" fmla="*/ 242 w 514"/>
                <a:gd name="T19" fmla="*/ 2042 h 2155"/>
                <a:gd name="T20" fmla="*/ 151 w 514"/>
                <a:gd name="T21" fmla="*/ 2064 h 2155"/>
                <a:gd name="T22" fmla="*/ 83 w 514"/>
                <a:gd name="T23" fmla="*/ 1996 h 2155"/>
                <a:gd name="T24" fmla="*/ 129 w 514"/>
                <a:gd name="T25" fmla="*/ 1928 h 2155"/>
                <a:gd name="T26" fmla="*/ 174 w 514"/>
                <a:gd name="T27" fmla="*/ 1928 h 2155"/>
                <a:gd name="T28" fmla="*/ 197 w 514"/>
                <a:gd name="T29" fmla="*/ 1996 h 2155"/>
                <a:gd name="T30" fmla="*/ 151 w 514"/>
                <a:gd name="T31" fmla="*/ 2019 h 2155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514"/>
                <a:gd name="T49" fmla="*/ 0 h 2155"/>
                <a:gd name="T50" fmla="*/ 514 w 514"/>
                <a:gd name="T51" fmla="*/ 2155 h 2155"/>
              </a:gdLst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514" h="2155">
                  <a:moveTo>
                    <a:pt x="287" y="0"/>
                  </a:moveTo>
                  <a:cubicBezTo>
                    <a:pt x="325" y="26"/>
                    <a:pt x="363" y="53"/>
                    <a:pt x="401" y="159"/>
                  </a:cubicBezTo>
                  <a:cubicBezTo>
                    <a:pt x="439" y="265"/>
                    <a:pt x="514" y="359"/>
                    <a:pt x="514" y="635"/>
                  </a:cubicBezTo>
                  <a:cubicBezTo>
                    <a:pt x="514" y="911"/>
                    <a:pt x="458" y="1569"/>
                    <a:pt x="401" y="1815"/>
                  </a:cubicBezTo>
                  <a:cubicBezTo>
                    <a:pt x="344" y="2061"/>
                    <a:pt x="231" y="2065"/>
                    <a:pt x="174" y="2110"/>
                  </a:cubicBezTo>
                  <a:cubicBezTo>
                    <a:pt x="117" y="2155"/>
                    <a:pt x="87" y="2113"/>
                    <a:pt x="61" y="2087"/>
                  </a:cubicBezTo>
                  <a:cubicBezTo>
                    <a:pt x="35" y="2061"/>
                    <a:pt x="0" y="1985"/>
                    <a:pt x="15" y="1951"/>
                  </a:cubicBezTo>
                  <a:cubicBezTo>
                    <a:pt x="30" y="1917"/>
                    <a:pt x="113" y="1883"/>
                    <a:pt x="151" y="1883"/>
                  </a:cubicBezTo>
                  <a:cubicBezTo>
                    <a:pt x="189" y="1883"/>
                    <a:pt x="227" y="1925"/>
                    <a:pt x="242" y="1951"/>
                  </a:cubicBezTo>
                  <a:cubicBezTo>
                    <a:pt x="257" y="1977"/>
                    <a:pt x="257" y="2023"/>
                    <a:pt x="242" y="2042"/>
                  </a:cubicBezTo>
                  <a:cubicBezTo>
                    <a:pt x="227" y="2061"/>
                    <a:pt x="177" y="2072"/>
                    <a:pt x="151" y="2064"/>
                  </a:cubicBezTo>
                  <a:cubicBezTo>
                    <a:pt x="125" y="2056"/>
                    <a:pt x="87" y="2019"/>
                    <a:pt x="83" y="1996"/>
                  </a:cubicBezTo>
                  <a:cubicBezTo>
                    <a:pt x="79" y="1973"/>
                    <a:pt x="114" y="1939"/>
                    <a:pt x="129" y="1928"/>
                  </a:cubicBezTo>
                  <a:cubicBezTo>
                    <a:pt x="144" y="1917"/>
                    <a:pt x="163" y="1917"/>
                    <a:pt x="174" y="1928"/>
                  </a:cubicBezTo>
                  <a:cubicBezTo>
                    <a:pt x="185" y="1939"/>
                    <a:pt x="201" y="1981"/>
                    <a:pt x="197" y="1996"/>
                  </a:cubicBezTo>
                  <a:cubicBezTo>
                    <a:pt x="193" y="2011"/>
                    <a:pt x="162" y="2027"/>
                    <a:pt x="151" y="2019"/>
                  </a:cubicBezTo>
                </a:path>
              </a:pathLst>
            </a:custGeom>
            <a:noFill/>
            <a:ln w="12700">
              <a:solidFill>
                <a:srgbClr val="CCFFCC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</p:grpSp>
      <p:grpSp>
        <p:nvGrpSpPr>
          <p:cNvPr id="10352" name="Group 225">
            <a:extLst>
              <a:ext uri="{FF2B5EF4-FFF2-40B4-BE49-F238E27FC236}">
                <a16:creationId xmlns:a16="http://schemas.microsoft.com/office/drawing/2014/main" id="{4782D3D9-AEB9-EC36-79DE-587764ED798A}"/>
              </a:ext>
            </a:extLst>
          </p:cNvPr>
          <p:cNvGrpSpPr/>
          <p:nvPr/>
        </p:nvGrpSpPr>
        <p:grpSpPr>
          <a:xfrm>
            <a:off x="1944688" y="3789363"/>
            <a:ext cx="6408737" cy="1204912"/>
            <a:chExt cx="4037" cy="759"/>
          </a:xfrm>
        </p:grpSpPr>
        <p:sp>
          <p:nvSpPr>
            <p:cNvPr id="11273" name="Rectangle 226">
              <a:extLst>
                <a:ext uri="{FF2B5EF4-FFF2-40B4-BE49-F238E27FC236}">
                  <a16:creationId xmlns:a16="http://schemas.microsoft.com/office/drawing/2014/main" id="{9F7FE9B3-4C16-D582-0C78-1C24C65F6D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" y="181"/>
              <a:ext cx="3969" cy="5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l" eaLnBrk="1" hangingPunct="1">
                <a:lnSpc>
                  <a:spcPct val="150000"/>
                </a:lnSpc>
              </a:pPr>
              <a:endParaRPr lang="zh-CN" altLang="en-US">
                <a:solidFill>
                  <a:srgbClr val="000000"/>
                </a:solidFill>
              </a:endParaRPr>
            </a:p>
            <a:p>
              <a:pPr algn="l" eaLnBrk="1" hangingPunct="1">
                <a:lnSpc>
                  <a:spcPct val="150000"/>
                </a:lnSpc>
              </a:pPr>
              <a:r>
                <a:rPr lang="zh-CN" altLang="en-US">
                  <a:solidFill>
                    <a:srgbClr val="000000"/>
                  </a:solidFill>
                </a:rPr>
                <a:t>游戏活动虽为虚构，但游戏中的动作、材料、语言等都是具体的。     </a:t>
              </a:r>
            </a:p>
            <a:p>
              <a:pPr algn="l" eaLnBrk="1" hangingPunct="1">
                <a:lnSpc>
                  <a:spcPct val="150000"/>
                </a:lnSpc>
              </a:pPr>
              <a:r>
                <a:rPr lang="zh-CN" altLang="en-US">
                  <a:solidFill>
                    <a:srgbClr val="000000"/>
                  </a:solidFill>
                </a:rPr>
                <a:t>eg.“小医生”</a:t>
              </a:r>
            </a:p>
          </p:txBody>
        </p:sp>
        <p:grpSp>
          <p:nvGrpSpPr>
            <p:cNvPr id="11274" name="Group 227">
              <a:extLst>
                <a:ext uri="{FF2B5EF4-FFF2-40B4-BE49-F238E27FC236}">
                  <a16:creationId xmlns:a16="http://schemas.microsoft.com/office/drawing/2014/main" id="{515C2515-8CB8-55BB-9040-15C6F0907466}"/>
                </a:ext>
              </a:extLst>
            </p:cNvPr>
            <p:cNvGrpSpPr/>
            <p:nvPr/>
          </p:nvGrpSpPr>
          <p:grpSpPr>
            <a:xfrm>
              <a:off x="0" y="0"/>
              <a:ext cx="1769" cy="250"/>
              <a:chExt cx="1769" cy="250"/>
            </a:xfrm>
          </p:grpSpPr>
          <p:grpSp>
            <p:nvGrpSpPr>
              <p:cNvPr id="11275" name="Group 228">
                <a:extLst>
                  <a:ext uri="{FF2B5EF4-FFF2-40B4-BE49-F238E27FC236}">
                    <a16:creationId xmlns:a16="http://schemas.microsoft.com/office/drawing/2014/main" id="{CE37EC85-A78D-02EF-B6F2-D888AA0469D8}"/>
                  </a:ext>
                </a:extLst>
              </p:cNvPr>
              <p:cNvGrpSpPr/>
              <p:nvPr/>
            </p:nvGrpSpPr>
            <p:grpSpPr>
              <a:xfrm>
                <a:off x="0" y="45"/>
                <a:ext cx="561" cy="159"/>
                <a:chExt cx="561" cy="159"/>
              </a:xfrm>
            </p:grpSpPr>
            <p:grpSp>
              <p:nvGrpSpPr>
                <p:cNvPr id="11277" name="Group 229">
                  <a:extLst>
                    <a:ext uri="{FF2B5EF4-FFF2-40B4-BE49-F238E27FC236}">
                      <a16:creationId xmlns:a16="http://schemas.microsoft.com/office/drawing/2014/main" id="{FBB49DF5-097D-3FB6-7C4C-13CA84433B50}"/>
                    </a:ext>
                  </a:extLst>
                </p:cNvPr>
                <p:cNvGrpSpPr/>
                <p:nvPr/>
              </p:nvGrpSpPr>
              <p:grpSpPr>
                <a:xfrm rot="-3600000">
                  <a:off x="22" y="-11"/>
                  <a:ext cx="148" cy="191"/>
                  <a:chExt cx="229" cy="242"/>
                </a:xfrm>
              </p:grpSpPr>
              <p:sp>
                <p:nvSpPr>
                  <p:cNvPr id="11284" name="未知">
                    <a:extLst>
                      <a:ext uri="{FF2B5EF4-FFF2-40B4-BE49-F238E27FC236}">
                        <a16:creationId xmlns:a16="http://schemas.microsoft.com/office/drawing/2014/main" id="{BCC075A3-911C-0449-DA92-F9F9CCAAAEB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2" y="0"/>
                    <a:ext cx="144" cy="242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solidFill>
                    <a:schemeClr val="folHlink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285" name="未知">
                    <a:extLst>
                      <a:ext uri="{FF2B5EF4-FFF2-40B4-BE49-F238E27FC236}">
                        <a16:creationId xmlns:a16="http://schemas.microsoft.com/office/drawing/2014/main" id="{E3B7B5A4-B402-7513-2749-981A59D6DF81}"/>
                      </a:ext>
                    </a:extLst>
                  </p:cNvPr>
                  <p:cNvSpPr/>
                  <p:nvPr/>
                </p:nvSpPr>
                <p:spPr bwMode="auto">
                  <a:xfrm rot="3996341" flipH="1">
                    <a:off x="28" y="8"/>
                    <a:ext cx="174" cy="229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8000"/>
                      </a:gs>
                      <a:gs pos="100000">
                        <a:srgbClr val="3366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</p:grpSp>
            <p:grpSp>
              <p:nvGrpSpPr>
                <p:cNvPr id="11278" name="Group 232">
                  <a:extLst>
                    <a:ext uri="{FF2B5EF4-FFF2-40B4-BE49-F238E27FC236}">
                      <a16:creationId xmlns:a16="http://schemas.microsoft.com/office/drawing/2014/main" id="{2191EADF-182B-D2F2-A654-5084C8E825B2}"/>
                    </a:ext>
                  </a:extLst>
                </p:cNvPr>
                <p:cNvGrpSpPr/>
                <p:nvPr/>
              </p:nvGrpSpPr>
              <p:grpSpPr>
                <a:xfrm rot="-3600000">
                  <a:off x="196" y="-22"/>
                  <a:ext cx="148" cy="191"/>
                  <a:chExt cx="229" cy="242"/>
                </a:xfrm>
              </p:grpSpPr>
              <p:sp>
                <p:nvSpPr>
                  <p:cNvPr id="11282" name="未知">
                    <a:extLst>
                      <a:ext uri="{FF2B5EF4-FFF2-40B4-BE49-F238E27FC236}">
                        <a16:creationId xmlns:a16="http://schemas.microsoft.com/office/drawing/2014/main" id="{3FF2626F-FB1A-BDAA-9853-6C9E7BC4EEB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2" y="0"/>
                    <a:ext cx="144" cy="242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solidFill>
                    <a:schemeClr val="folHlink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283" name="未知">
                    <a:extLst>
                      <a:ext uri="{FF2B5EF4-FFF2-40B4-BE49-F238E27FC236}">
                        <a16:creationId xmlns:a16="http://schemas.microsoft.com/office/drawing/2014/main" id="{041D8B35-A608-3219-A092-A960E6DCBB7B}"/>
                      </a:ext>
                    </a:extLst>
                  </p:cNvPr>
                  <p:cNvSpPr/>
                  <p:nvPr/>
                </p:nvSpPr>
                <p:spPr bwMode="auto">
                  <a:xfrm rot="3996341" flipH="1">
                    <a:off x="28" y="8"/>
                    <a:ext cx="174" cy="229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8000"/>
                      </a:gs>
                      <a:gs pos="100000">
                        <a:srgbClr val="3366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</p:grpSp>
            <p:grpSp>
              <p:nvGrpSpPr>
                <p:cNvPr id="11279" name="Group 235">
                  <a:extLst>
                    <a:ext uri="{FF2B5EF4-FFF2-40B4-BE49-F238E27FC236}">
                      <a16:creationId xmlns:a16="http://schemas.microsoft.com/office/drawing/2014/main" id="{D74D0275-A2E3-104E-3AF1-431AC48BB372}"/>
                    </a:ext>
                  </a:extLst>
                </p:cNvPr>
                <p:cNvGrpSpPr/>
                <p:nvPr/>
              </p:nvGrpSpPr>
              <p:grpSpPr>
                <a:xfrm rot="-3600000">
                  <a:off x="377" y="-22"/>
                  <a:ext cx="148" cy="191"/>
                  <a:chExt cx="229" cy="242"/>
                </a:xfrm>
              </p:grpSpPr>
              <p:sp>
                <p:nvSpPr>
                  <p:cNvPr id="11280" name="未知">
                    <a:extLst>
                      <a:ext uri="{FF2B5EF4-FFF2-40B4-BE49-F238E27FC236}">
                        <a16:creationId xmlns:a16="http://schemas.microsoft.com/office/drawing/2014/main" id="{A41BAC0D-5861-6755-D859-F4D76DE9B9F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2" y="0"/>
                    <a:ext cx="144" cy="242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solidFill>
                    <a:schemeClr val="folHlink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281" name="未知">
                    <a:extLst>
                      <a:ext uri="{FF2B5EF4-FFF2-40B4-BE49-F238E27FC236}">
                        <a16:creationId xmlns:a16="http://schemas.microsoft.com/office/drawing/2014/main" id="{6F403EAF-27D4-09CC-CFBC-64EB2168C680}"/>
                      </a:ext>
                    </a:extLst>
                  </p:cNvPr>
                  <p:cNvSpPr/>
                  <p:nvPr/>
                </p:nvSpPr>
                <p:spPr bwMode="auto">
                  <a:xfrm rot="3996341" flipH="1">
                    <a:off x="28" y="8"/>
                    <a:ext cx="174" cy="229"/>
                  </a:xfrm>
                  <a:custGeom>
                    <a:gdLst>
                      <a:gd name="T0" fmla="*/ 205 w 213"/>
                      <a:gd name="T1" fmla="*/ 38 h 343"/>
                      <a:gd name="T2" fmla="*/ 69 w 213"/>
                      <a:gd name="T3" fmla="*/ 106 h 343"/>
                      <a:gd name="T4" fmla="*/ 23 w 213"/>
                      <a:gd name="T5" fmla="*/ 332 h 343"/>
                      <a:gd name="T6" fmla="*/ 205 w 213"/>
                      <a:gd name="T7" fmla="*/ 38 h 343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0 w 213"/>
                      <a:gd name="T13" fmla="*/ 0 h 343"/>
                      <a:gd name="T14" fmla="*/ 213 w 213"/>
                      <a:gd name="T15" fmla="*/ 343 h 343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3" h="343">
                        <a:moveTo>
                          <a:pt x="205" y="38"/>
                        </a:moveTo>
                        <a:cubicBezTo>
                          <a:pt x="213" y="0"/>
                          <a:pt x="99" y="57"/>
                          <a:pt x="69" y="106"/>
                        </a:cubicBezTo>
                        <a:cubicBezTo>
                          <a:pt x="39" y="155"/>
                          <a:pt x="0" y="343"/>
                          <a:pt x="23" y="332"/>
                        </a:cubicBezTo>
                        <a:cubicBezTo>
                          <a:pt x="46" y="321"/>
                          <a:pt x="197" y="76"/>
                          <a:pt x="205" y="38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8000"/>
                      </a:gs>
                      <a:gs pos="100000">
                        <a:srgbClr val="3366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</p:grpSp>
          </p:grpSp>
          <p:sp>
            <p:nvSpPr>
              <p:cNvPr id="11276" name="Rectangle 238">
                <a:extLst>
                  <a:ext uri="{FF2B5EF4-FFF2-40B4-BE49-F238E27FC236}">
                    <a16:creationId xmlns:a16="http://schemas.microsoft.com/office/drawing/2014/main" id="{ECE01DF0-7BC0-104C-179F-0652F2423E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9" y="0"/>
                <a:ext cx="1210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2000">
                    <a:solidFill>
                      <a:srgbClr val="008000"/>
                    </a:solidFill>
                  </a:rPr>
                  <a:t>特点4</a:t>
                </a:r>
              </a:p>
            </p:txBody>
          </p:sp>
        </p:grpSp>
      </p:grpSp>
      <p:sp>
        <p:nvSpPr>
          <p:cNvPr id="10479" name="Text Box 239">
            <a:extLst>
              <a:ext uri="{FF2B5EF4-FFF2-40B4-BE49-F238E27FC236}">
                <a16:creationId xmlns:a16="http://schemas.microsoft.com/office/drawing/2014/main" id="{1E3DC61C-40D2-D460-0799-5298162E91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43325" y="1809750"/>
            <a:ext cx="35845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>
                <a:solidFill>
                  <a:srgbClr val="008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---游戏是有趣味的活动。</a:t>
            </a:r>
            <a:endParaRPr lang="zh-CN" altLang="en-US" b="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0480" name="Text Box 240">
            <a:extLst>
              <a:ext uri="{FF2B5EF4-FFF2-40B4-BE49-F238E27FC236}">
                <a16:creationId xmlns:a16="http://schemas.microsoft.com/office/drawing/2014/main" id="{CB5E48D2-8D05-06A8-9DFC-C7E4BA2174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71888" y="4149725"/>
            <a:ext cx="35845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>
                <a:solidFill>
                  <a:srgbClr val="008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---游戏是具体的活动。</a:t>
            </a:r>
            <a:endParaRPr lang="zh-CN" altLang="en-US" b="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1505" name="PB7"/>
          <p:cNvSpPr/>
          <p:nvPr/>
        </p:nvSpPr>
        <p:spPr>
          <a:xfrm>
            <a:off x="0" y="6839712"/>
            <a:ext cx="290945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1506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幼儿游戏课件ppt课件全文共22页，当前为第7页。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0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290" name="Group 2">
            <a:extLst>
              <a:ext uri="{FF2B5EF4-FFF2-40B4-BE49-F238E27FC236}">
                <a16:creationId xmlns:a16="http://schemas.microsoft.com/office/drawing/2014/main" id="{80928E11-4475-D8E3-A386-6758A34075E5}"/>
              </a:ext>
            </a:extLst>
          </p:cNvPr>
          <p:cNvGrpSpPr/>
          <p:nvPr/>
        </p:nvGrpSpPr>
        <p:grpSpPr>
          <a:xfrm>
            <a:off x="0" y="4056063"/>
            <a:ext cx="2605088" cy="2360612"/>
            <a:chExt cx="1641" cy="1487"/>
          </a:xfrm>
        </p:grpSpPr>
        <p:sp>
          <p:nvSpPr>
            <p:cNvPr id="12307" name="Oval 3">
              <a:extLst>
                <a:ext uri="{FF2B5EF4-FFF2-40B4-BE49-F238E27FC236}">
                  <a16:creationId xmlns:a16="http://schemas.microsoft.com/office/drawing/2014/main" id="{AD8E8103-99B6-B2D6-1860-95A9468D22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088"/>
              <a:ext cx="1641" cy="399"/>
            </a:xfrm>
            <a:prstGeom prst="ellipse">
              <a:avLst/>
            </a:prstGeom>
            <a:gradFill rotWithShape="1">
              <a:gsLst>
                <a:gs pos="0">
                  <a:srgbClr val="005E5C">
                    <a:alpha val="59998"/>
                  </a:srgbClr>
                </a:gs>
                <a:gs pos="100000">
                  <a:srgbClr val="003635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2308" name="Oval 4">
              <a:extLst>
                <a:ext uri="{FF2B5EF4-FFF2-40B4-BE49-F238E27FC236}">
                  <a16:creationId xmlns:a16="http://schemas.microsoft.com/office/drawing/2014/main" id="{DB60A0BD-32C9-ADB7-14C6-B2A29C2DC9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" y="0"/>
              <a:ext cx="263" cy="263"/>
            </a:xfrm>
            <a:prstGeom prst="ellipse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185E76"/>
                </a:gs>
              </a:gsLst>
              <a:path path="rect">
                <a:fillToRect r="100000" b="100000"/>
              </a:path>
            </a:gradFill>
            <a:ln w="15875">
              <a:solidFill>
                <a:srgbClr val="969696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1269" name="Oval 5">
              <a:extLst>
                <a:ext uri="{FF2B5EF4-FFF2-40B4-BE49-F238E27FC236}">
                  <a16:creationId xmlns:a16="http://schemas.microsoft.com/office/drawing/2014/main" id="{7666C6D3-7BA0-B872-F263-03E711B37E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" y="17"/>
              <a:ext cx="248" cy="226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2310" name="Oval 6">
              <a:extLst>
                <a:ext uri="{FF2B5EF4-FFF2-40B4-BE49-F238E27FC236}">
                  <a16:creationId xmlns:a16="http://schemas.microsoft.com/office/drawing/2014/main" id="{E299C442-82FA-3990-85A2-D247586D84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2" y="35"/>
              <a:ext cx="218" cy="1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zh-CN" b="0"/>
            </a:p>
          </p:txBody>
        </p:sp>
        <p:sp>
          <p:nvSpPr>
            <p:cNvPr id="11271" name="AutoShape 7">
              <a:extLst>
                <a:ext uri="{FF2B5EF4-FFF2-40B4-BE49-F238E27FC236}">
                  <a16:creationId xmlns:a16="http://schemas.microsoft.com/office/drawing/2014/main" id="{DEEBC655-EF7A-9C67-EF63-9E129BEFF51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720000">
              <a:off x="260" y="64"/>
              <a:ext cx="123" cy="121"/>
            </a:xfrm>
            <a:prstGeom prst="star5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33CCFF">
                    <a:gamma/>
                    <a:shade val="8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1272" name="Oval 8">
              <a:extLst>
                <a:ext uri="{FF2B5EF4-FFF2-40B4-BE49-F238E27FC236}">
                  <a16:creationId xmlns:a16="http://schemas.microsoft.com/office/drawing/2014/main" id="{B451FFF1-FB1E-9F4B-ABE4-E70086D1DB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7" y="1151"/>
              <a:ext cx="199" cy="64"/>
            </a:xfrm>
            <a:prstGeom prst="ellipse">
              <a:avLst/>
            </a:prstGeom>
            <a:gradFill rotWithShape="1">
              <a:gsLst>
                <a:gs pos="0">
                  <a:schemeClr val="tx1"/>
                </a:gs>
                <a:gs pos="100000">
                  <a:schemeClr val="tx1">
                    <a:gamma/>
                    <a:shade val="57647"/>
                    <a:invGamma/>
                    <a:alpha val="0"/>
                  </a:scheme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2313" name="未知">
              <a:extLst>
                <a:ext uri="{FF2B5EF4-FFF2-40B4-BE49-F238E27FC236}">
                  <a16:creationId xmlns:a16="http://schemas.microsoft.com/office/drawing/2014/main" id="{DF59B1D4-8823-9DD8-F40A-9133252D1754}"/>
                </a:ext>
              </a:extLst>
            </p:cNvPr>
            <p:cNvSpPr/>
            <p:nvPr/>
          </p:nvSpPr>
          <p:spPr bwMode="auto">
            <a:xfrm>
              <a:off x="263" y="263"/>
              <a:ext cx="54" cy="843"/>
            </a:xfrm>
            <a:custGeom>
              <a:gdLst>
                <a:gd name="T0" fmla="*/ 105 w 151"/>
                <a:gd name="T1" fmla="*/ 0 h 2291"/>
                <a:gd name="T2" fmla="*/ 60 w 151"/>
                <a:gd name="T3" fmla="*/ 295 h 2291"/>
                <a:gd name="T4" fmla="*/ 15 w 151"/>
                <a:gd name="T5" fmla="*/ 930 h 2291"/>
                <a:gd name="T6" fmla="*/ 151 w 151"/>
                <a:gd name="T7" fmla="*/ 2291 h 229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51"/>
                <a:gd name="T13" fmla="*/ 0 h 2291"/>
                <a:gd name="T14" fmla="*/ 151 w 151"/>
                <a:gd name="T15" fmla="*/ 2291 h 2291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51" h="2291">
                  <a:moveTo>
                    <a:pt x="105" y="0"/>
                  </a:moveTo>
                  <a:cubicBezTo>
                    <a:pt x="90" y="70"/>
                    <a:pt x="75" y="140"/>
                    <a:pt x="60" y="295"/>
                  </a:cubicBezTo>
                  <a:cubicBezTo>
                    <a:pt x="45" y="450"/>
                    <a:pt x="0" y="597"/>
                    <a:pt x="15" y="930"/>
                  </a:cubicBezTo>
                  <a:cubicBezTo>
                    <a:pt x="30" y="1263"/>
                    <a:pt x="121" y="2068"/>
                    <a:pt x="151" y="2291"/>
                  </a:cubicBezTo>
                </a:path>
              </a:pathLst>
            </a:custGeom>
            <a:noFill/>
            <a:ln w="34925">
              <a:solidFill>
                <a:srgbClr val="4D4D4D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grpSp>
          <p:nvGrpSpPr>
            <p:cNvPr id="12314" name="Group 10">
              <a:extLst>
                <a:ext uri="{FF2B5EF4-FFF2-40B4-BE49-F238E27FC236}">
                  <a16:creationId xmlns:a16="http://schemas.microsoft.com/office/drawing/2014/main" id="{EBACB2D7-7EB9-7B63-B096-5214D9E6274B}"/>
                </a:ext>
              </a:extLst>
            </p:cNvPr>
            <p:cNvGrpSpPr/>
            <p:nvPr/>
          </p:nvGrpSpPr>
          <p:grpSpPr>
            <a:xfrm>
              <a:off x="281" y="1097"/>
              <a:ext cx="72" cy="82"/>
              <a:chExt cx="158" cy="181"/>
            </a:xfrm>
          </p:grpSpPr>
          <p:sp>
            <p:nvSpPr>
              <p:cNvPr id="11275" name="未知">
                <a:extLst>
                  <a:ext uri="{FF2B5EF4-FFF2-40B4-BE49-F238E27FC236}">
                    <a16:creationId xmlns:a16="http://schemas.microsoft.com/office/drawing/2014/main" id="{614064EA-88C5-BBE5-AFFE-F8130ACD9AC9}"/>
                  </a:ext>
                </a:extLst>
              </p:cNvPr>
              <p:cNvSpPr/>
              <p:nvPr/>
            </p:nvSpPr>
            <p:spPr bwMode="auto">
              <a:xfrm>
                <a:off x="0" y="0"/>
                <a:ext cx="158" cy="91"/>
              </a:xfrm>
              <a:custGeom>
                <a:cxnLst>
                  <a:cxn ang="0">
                    <a:pos x="250" y="9"/>
                  </a:cxn>
                  <a:cxn ang="0">
                    <a:pos x="545" y="0"/>
                  </a:cxn>
                  <a:cxn ang="0">
                    <a:pos x="839" y="485"/>
                  </a:cxn>
                  <a:cxn ang="0">
                    <a:pos x="0" y="485"/>
                  </a:cxn>
                  <a:cxn ang="0">
                    <a:pos x="250" y="9"/>
                  </a:cxn>
                </a:cxnLst>
                <a:rect l="0" t="0" r="r" b="b"/>
                <a:pathLst>
                  <a:path w="839" h="485">
                    <a:moveTo>
                      <a:pt x="250" y="9"/>
                    </a:moveTo>
                    <a:lnTo>
                      <a:pt x="545" y="0"/>
                    </a:lnTo>
                    <a:lnTo>
                      <a:pt x="839" y="485"/>
                    </a:lnTo>
                    <a:lnTo>
                      <a:pt x="0" y="485"/>
                    </a:lnTo>
                    <a:lnTo>
                      <a:pt x="250" y="9"/>
                    </a:ln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tint val="73725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2508" name="Rectangle 12">
                <a:extLst>
                  <a:ext uri="{FF2B5EF4-FFF2-40B4-BE49-F238E27FC236}">
                    <a16:creationId xmlns:a16="http://schemas.microsoft.com/office/drawing/2014/main" id="{AAE3A659-8B97-8DF9-5048-0E4F273B5C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91"/>
                <a:ext cx="158" cy="90"/>
              </a:xfrm>
              <a:prstGeom prst="rect">
                <a:avLst/>
              </a:prstGeom>
              <a:solidFill>
                <a:srgbClr val="292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</p:grpSp>
        <p:grpSp>
          <p:nvGrpSpPr>
            <p:cNvPr id="12315" name="Group 13">
              <a:extLst>
                <a:ext uri="{FF2B5EF4-FFF2-40B4-BE49-F238E27FC236}">
                  <a16:creationId xmlns:a16="http://schemas.microsoft.com/office/drawing/2014/main" id="{3DA3B2BC-CB72-B275-8CBF-250BEEEF0B87}"/>
                </a:ext>
              </a:extLst>
            </p:cNvPr>
            <p:cNvGrpSpPr/>
            <p:nvPr/>
          </p:nvGrpSpPr>
          <p:grpSpPr>
            <a:xfrm>
              <a:off x="426" y="181"/>
              <a:ext cx="310" cy="1176"/>
              <a:chExt cx="775" cy="2940"/>
            </a:xfrm>
          </p:grpSpPr>
          <p:sp>
            <p:nvSpPr>
              <p:cNvPr id="11278" name="AutoShape 14">
                <a:extLst>
                  <a:ext uri="{FF2B5EF4-FFF2-40B4-BE49-F238E27FC236}">
                    <a16:creationId xmlns:a16="http://schemas.microsoft.com/office/drawing/2014/main" id="{BE40126E-589B-DB24-3302-72BB831E40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" y="2623"/>
                <a:ext cx="545" cy="317"/>
              </a:xfrm>
              <a:custGeom>
                <a:gdLst>
                  <a:gd name="T0" fmla="*/ 10860 w 21600"/>
                  <a:gd name="T1" fmla="*/ 2187 h 21600"/>
                  <a:gd name="T2" fmla="*/ 2928 w 21600"/>
                  <a:gd name="T3" fmla="*/ 10800 h 21600"/>
                  <a:gd name="T4" fmla="*/ 10860 w 21600"/>
                  <a:gd name="T5" fmla="*/ 21600 h 21600"/>
                  <a:gd name="T6" fmla="*/ 18672 w 21600"/>
                  <a:gd name="T7" fmla="*/ 10800 h 21600"/>
                  <a:gd name="T8" fmla="*/ 17694720 60000 65536"/>
                  <a:gd name="T9" fmla="*/ 11796480 60000 65536"/>
                  <a:gd name="T10" fmla="*/ 5898240 60000 65536"/>
                  <a:gd name="T11" fmla="*/ 0 60000 65536"/>
                  <a:gd name="T12" fmla="*/ 5037 w 21600"/>
                  <a:gd name="T13" fmla="*/ 2277 h 21600"/>
                  <a:gd name="T14" fmla="*/ 16557 w 21600"/>
                  <a:gd name="T15" fmla="*/ 13677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860" y="2187"/>
                    </a:moveTo>
                    <a:cubicBezTo>
                      <a:pt x="10451" y="1746"/>
                      <a:pt x="9529" y="1018"/>
                      <a:pt x="9015" y="730"/>
                    </a:cubicBezTo>
                    <a:cubicBezTo>
                      <a:pt x="7865" y="152"/>
                      <a:pt x="6685" y="0"/>
                      <a:pt x="5415" y="0"/>
                    </a:cubicBezTo>
                    <a:cubicBezTo>
                      <a:pt x="4175" y="152"/>
                      <a:pt x="2995" y="575"/>
                      <a:pt x="1967" y="1305"/>
                    </a:cubicBezTo>
                    <a:cubicBezTo>
                      <a:pt x="1150" y="2187"/>
                      <a:pt x="575" y="3222"/>
                      <a:pt x="242" y="4220"/>
                    </a:cubicBezTo>
                    <a:cubicBezTo>
                      <a:pt x="0" y="5410"/>
                      <a:pt x="242" y="6560"/>
                      <a:pt x="575" y="7597"/>
                    </a:cubicBezTo>
                    <a:lnTo>
                      <a:pt x="10860" y="21600"/>
                    </a:lnTo>
                    <a:lnTo>
                      <a:pt x="20995" y="7597"/>
                    </a:lnTo>
                    <a:cubicBezTo>
                      <a:pt x="21480" y="6560"/>
                      <a:pt x="21600" y="5410"/>
                      <a:pt x="21480" y="4220"/>
                    </a:cubicBezTo>
                    <a:cubicBezTo>
                      <a:pt x="21115" y="3222"/>
                      <a:pt x="20420" y="2187"/>
                      <a:pt x="19632" y="1305"/>
                    </a:cubicBezTo>
                    <a:cubicBezTo>
                      <a:pt x="18575" y="575"/>
                      <a:pt x="17425" y="152"/>
                      <a:pt x="16275" y="0"/>
                    </a:cubicBezTo>
                    <a:cubicBezTo>
                      <a:pt x="15005" y="0"/>
                      <a:pt x="13735" y="152"/>
                      <a:pt x="12705" y="730"/>
                    </a:cubicBezTo>
                    <a:cubicBezTo>
                      <a:pt x="12176" y="1018"/>
                      <a:pt x="11254" y="1746"/>
                      <a:pt x="10860" y="2187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279" name="Oval 15">
                <a:extLst>
                  <a:ext uri="{FF2B5EF4-FFF2-40B4-BE49-F238E27FC236}">
                    <a16:creationId xmlns:a16="http://schemas.microsoft.com/office/drawing/2014/main" id="{EC50BD2B-B656-F639-88E1-AFB8D5F872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0" y="2668"/>
                <a:ext cx="270" cy="157"/>
              </a:xfrm>
              <a:prstGeom prst="ellipse">
                <a:avLst/>
              </a:pr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57647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2318" name="AutoShape 16">
                <a:extLst>
                  <a:ext uri="{FF2B5EF4-FFF2-40B4-BE49-F238E27FC236}">
                    <a16:creationId xmlns:a16="http://schemas.microsoft.com/office/drawing/2014/main" id="{A5BB464E-3C81-30C2-2120-FA67B92E5A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8442635" flipH="1">
                <a:off x="293" y="2668"/>
                <a:ext cx="70" cy="182"/>
              </a:xfrm>
              <a:custGeom>
                <a:gdLst>
                  <a:gd name="T0" fmla="*/ 64 w 21600"/>
                  <a:gd name="T1" fmla="*/ 91 h 21600"/>
                  <a:gd name="T2" fmla="*/ 35 w 21600"/>
                  <a:gd name="T3" fmla="*/ 182 h 21600"/>
                  <a:gd name="T4" fmla="*/ 6 w 21600"/>
                  <a:gd name="T5" fmla="*/ 91 h 21600"/>
                  <a:gd name="T6" fmla="*/ 35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703 w 21600"/>
                  <a:gd name="T13" fmla="*/ 3560 h 21600"/>
                  <a:gd name="T14" fmla="*/ 17897 w 21600"/>
                  <a:gd name="T15" fmla="*/ 18040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2319" name="AutoShape 17">
                <a:extLst>
                  <a:ext uri="{FF2B5EF4-FFF2-40B4-BE49-F238E27FC236}">
                    <a16:creationId xmlns:a16="http://schemas.microsoft.com/office/drawing/2014/main" id="{49653453-F060-3C66-5DFC-BDC0568F9C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0" y="2463"/>
                <a:ext cx="75" cy="250"/>
              </a:xfrm>
              <a:custGeom>
                <a:gdLst>
                  <a:gd name="T0" fmla="*/ 69 w 21600"/>
                  <a:gd name="T1" fmla="*/ 125 h 21600"/>
                  <a:gd name="T2" fmla="*/ 38 w 21600"/>
                  <a:gd name="T3" fmla="*/ 250 h 21600"/>
                  <a:gd name="T4" fmla="*/ 6 w 21600"/>
                  <a:gd name="T5" fmla="*/ 125 h 21600"/>
                  <a:gd name="T6" fmla="*/ 38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456 w 21600"/>
                  <a:gd name="T13" fmla="*/ 3542 h 21600"/>
                  <a:gd name="T14" fmla="*/ 18144 w 21600"/>
                  <a:gd name="T15" fmla="*/ 18058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F1E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2320" name="Oval 18">
                <a:extLst>
                  <a:ext uri="{FF2B5EF4-FFF2-40B4-BE49-F238E27FC236}">
                    <a16:creationId xmlns:a16="http://schemas.microsoft.com/office/drawing/2014/main" id="{FFE93CE0-7AF6-E8CE-A087-4700429266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1" y="2668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2321" name="AutoShape 19">
                <a:extLst>
                  <a:ext uri="{FF2B5EF4-FFF2-40B4-BE49-F238E27FC236}">
                    <a16:creationId xmlns:a16="http://schemas.microsoft.com/office/drawing/2014/main" id="{3514FA5C-DB1A-5D63-20E6-FFC2CE4E6E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8442635">
                <a:off x="406" y="2668"/>
                <a:ext cx="70" cy="213"/>
              </a:xfrm>
              <a:custGeom>
                <a:gdLst>
                  <a:gd name="T0" fmla="*/ 64 w 21600"/>
                  <a:gd name="T1" fmla="*/ 106 h 21600"/>
                  <a:gd name="T2" fmla="*/ 35 w 21600"/>
                  <a:gd name="T3" fmla="*/ 213 h 21600"/>
                  <a:gd name="T4" fmla="*/ 6 w 21600"/>
                  <a:gd name="T5" fmla="*/ 106 h 21600"/>
                  <a:gd name="T6" fmla="*/ 35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703 w 21600"/>
                  <a:gd name="T13" fmla="*/ 3549 h 21600"/>
                  <a:gd name="T14" fmla="*/ 17897 w 21600"/>
                  <a:gd name="T15" fmla="*/ 18051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zh-CN" b="0"/>
              </a:p>
            </p:txBody>
          </p:sp>
          <p:sp>
            <p:nvSpPr>
              <p:cNvPr id="12322" name="AutoShape 20">
                <a:extLst>
                  <a:ext uri="{FF2B5EF4-FFF2-40B4-BE49-F238E27FC236}">
                    <a16:creationId xmlns:a16="http://schemas.microsoft.com/office/drawing/2014/main" id="{BEC85B7D-0C92-5281-C871-48B62EA62E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56" y="2459"/>
                <a:ext cx="83" cy="250"/>
              </a:xfrm>
              <a:custGeom>
                <a:gdLst>
                  <a:gd name="T0" fmla="*/ 76 w 21600"/>
                  <a:gd name="T1" fmla="*/ 125 h 21600"/>
                  <a:gd name="T2" fmla="*/ 42 w 21600"/>
                  <a:gd name="T3" fmla="*/ 250 h 21600"/>
                  <a:gd name="T4" fmla="*/ 7 w 21600"/>
                  <a:gd name="T5" fmla="*/ 125 h 21600"/>
                  <a:gd name="T6" fmla="*/ 42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643 w 21600"/>
                  <a:gd name="T13" fmla="*/ 3542 h 21600"/>
                  <a:gd name="T14" fmla="*/ 17957 w 21600"/>
                  <a:gd name="T15" fmla="*/ 18058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F1E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2323" name="Oval 21">
                <a:extLst>
                  <a:ext uri="{FF2B5EF4-FFF2-40B4-BE49-F238E27FC236}">
                    <a16:creationId xmlns:a16="http://schemas.microsoft.com/office/drawing/2014/main" id="{B56C698E-2E7F-6D28-5BD9-98971AD4B0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76" y="2668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2324" name="Oval 22">
                <a:extLst>
                  <a:ext uri="{FF2B5EF4-FFF2-40B4-BE49-F238E27FC236}">
                    <a16:creationId xmlns:a16="http://schemas.microsoft.com/office/drawing/2014/main" id="{C95BCD12-7312-C7BC-C9E0-33362A9124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0" y="2781"/>
                <a:ext cx="68" cy="91"/>
              </a:xfrm>
              <a:prstGeom prst="ellipse">
                <a:avLst/>
              </a:prstGeom>
              <a:gradFill rotWithShape="1">
                <a:gsLst>
                  <a:gs pos="0">
                    <a:srgbClr val="FFE4C9"/>
                  </a:gs>
                  <a:gs pos="100000">
                    <a:srgbClr val="FFE4C9">
                      <a:alpha val="84998"/>
                    </a:srgb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1287" name="Oval 23">
                <a:extLst>
                  <a:ext uri="{FF2B5EF4-FFF2-40B4-BE49-F238E27FC236}">
                    <a16:creationId xmlns:a16="http://schemas.microsoft.com/office/drawing/2014/main" id="{62ECADA5-4DB9-BF12-C65C-3815CB896B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8" y="2780"/>
                <a:ext cx="90" cy="70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12326" name="Group 24">
                <a:extLst>
                  <a:ext uri="{FF2B5EF4-FFF2-40B4-BE49-F238E27FC236}">
                    <a16:creationId xmlns:a16="http://schemas.microsoft.com/office/drawing/2014/main" id="{10EC2E3C-5EEB-C04E-F163-AB9EBED25D8F}"/>
                  </a:ext>
                </a:extLst>
              </p:cNvPr>
              <p:cNvGrpSpPr/>
              <p:nvPr/>
            </p:nvGrpSpPr>
            <p:grpSpPr>
              <a:xfrm>
                <a:off x="0" y="0"/>
                <a:ext cx="775" cy="2505"/>
                <a:chExt cx="775" cy="2505"/>
              </a:xfrm>
            </p:grpSpPr>
            <p:grpSp>
              <p:nvGrpSpPr>
                <p:cNvPr id="12327" name="Group 25">
                  <a:extLst>
                    <a:ext uri="{FF2B5EF4-FFF2-40B4-BE49-F238E27FC236}">
                      <a16:creationId xmlns:a16="http://schemas.microsoft.com/office/drawing/2014/main" id="{6A0367C1-D24A-A246-CBB9-7417E2F85EC2}"/>
                    </a:ext>
                  </a:extLst>
                </p:cNvPr>
                <p:cNvGrpSpPr/>
                <p:nvPr/>
              </p:nvGrpSpPr>
              <p:grpSpPr>
                <a:xfrm>
                  <a:off x="0" y="0"/>
                  <a:ext cx="775" cy="2505"/>
                  <a:chExt cx="775" cy="2505"/>
                </a:xfrm>
              </p:grpSpPr>
              <p:sp>
                <p:nvSpPr>
                  <p:cNvPr id="12344" name="Oval 26">
                    <a:extLst>
                      <a:ext uri="{FF2B5EF4-FFF2-40B4-BE49-F238E27FC236}">
                        <a16:creationId xmlns:a16="http://schemas.microsoft.com/office/drawing/2014/main" id="{A5D8595C-E651-D6BF-12D5-D8A84DAAD66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1" y="172"/>
                    <a:ext cx="672" cy="25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291" name="AutoShape 27">
                    <a:extLst>
                      <a:ext uri="{FF2B5EF4-FFF2-40B4-BE49-F238E27FC236}">
                        <a16:creationId xmlns:a16="http://schemas.microsoft.com/office/drawing/2014/main" id="{081E78EB-ED8C-C62F-4B81-FDA027CC660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35" y="210"/>
                    <a:ext cx="445" cy="950"/>
                  </a:xfrm>
                  <a:custGeom>
                    <a:gdLst>
                      <a:gd name="G0" fmla="+- 2065 0 0"/>
                      <a:gd name="G1" fmla="+- 21600 0 2065"/>
                      <a:gd name="G2" fmla="*/ 2065 1 2"/>
                      <a:gd name="G3" fmla="+- 21600 0 G2"/>
                      <a:gd name="G4" fmla="+/ 2065 21600 2"/>
                      <a:gd name="G5" fmla="+/ G1 0 2"/>
                      <a:gd name="G6" fmla="*/ 21600 21600 2065"/>
                      <a:gd name="G7" fmla="*/ G6 1 2"/>
                      <a:gd name="G8" fmla="+- 21600 0 G7"/>
                      <a:gd name="G9" fmla="*/ 21600 1 2"/>
                      <a:gd name="G10" fmla="+- 2065 0 G9"/>
                      <a:gd name="G11" fmla="?: G10 G8 0"/>
                      <a:gd name="G12" fmla="?: G10 G7 21600"/>
                      <a:gd name="T0" fmla="*/ 20567 w 21600"/>
                      <a:gd name="T1" fmla="*/ 10800 h 21600"/>
                      <a:gd name="T2" fmla="*/ 10800 w 21600"/>
                      <a:gd name="T3" fmla="*/ 21600 h 21600"/>
                      <a:gd name="T4" fmla="*/ 1033 w 21600"/>
                      <a:gd name="T5" fmla="*/ 10800 h 21600"/>
                      <a:gd name="T6" fmla="*/ 10800 w 21600"/>
                      <a:gd name="T7" fmla="*/ 0 h 21600"/>
                      <a:gd name="T8" fmla="*/ 2833 w 21600"/>
                      <a:gd name="T9" fmla="*/ 2833 h 21600"/>
                      <a:gd name="T10" fmla="*/ 18767 w 21600"/>
                      <a:gd name="T11" fmla="*/ 18767 h 2160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2065" y="21600"/>
                        </a:lnTo>
                        <a:lnTo>
                          <a:pt x="19535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332125"/>
                      </a:gs>
                      <a:gs pos="50000">
                        <a:schemeClr val="tx2"/>
                      </a:gs>
                      <a:gs pos="100000">
                        <a:srgbClr val="332125"/>
                      </a:gs>
                    </a:gsLst>
                    <a:lin ang="0" scaled="1"/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346" name="未知">
                    <a:extLst>
                      <a:ext uri="{FF2B5EF4-FFF2-40B4-BE49-F238E27FC236}">
                        <a16:creationId xmlns:a16="http://schemas.microsoft.com/office/drawing/2014/main" id="{9406BF38-BE18-4B0F-3036-EA913B9F957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0" y="930"/>
                    <a:ext cx="754" cy="1575"/>
                  </a:xfrm>
                  <a:custGeom>
                    <a:gdLst>
                      <a:gd name="T0" fmla="*/ 265 w 1020"/>
                      <a:gd name="T1" fmla="*/ 117 h 1505"/>
                      <a:gd name="T2" fmla="*/ 491 w 1020"/>
                      <a:gd name="T3" fmla="*/ 140 h 1505"/>
                      <a:gd name="T4" fmla="*/ 718 w 1020"/>
                      <a:gd name="T5" fmla="*/ 117 h 1505"/>
                      <a:gd name="T6" fmla="*/ 764 w 1020"/>
                      <a:gd name="T7" fmla="*/ 140 h 1505"/>
                      <a:gd name="T8" fmla="*/ 945 w 1020"/>
                      <a:gd name="T9" fmla="*/ 957 h 1505"/>
                      <a:gd name="T10" fmla="*/ 990 w 1020"/>
                      <a:gd name="T11" fmla="*/ 1251 h 1505"/>
                      <a:gd name="T12" fmla="*/ 1013 w 1020"/>
                      <a:gd name="T13" fmla="*/ 1410 h 1505"/>
                      <a:gd name="T14" fmla="*/ 945 w 1020"/>
                      <a:gd name="T15" fmla="*/ 1456 h 1505"/>
                      <a:gd name="T16" fmla="*/ 650 w 1020"/>
                      <a:gd name="T17" fmla="*/ 1501 h 1505"/>
                      <a:gd name="T18" fmla="*/ 287 w 1020"/>
                      <a:gd name="T19" fmla="*/ 1478 h 1505"/>
                      <a:gd name="T20" fmla="*/ 38 w 1020"/>
                      <a:gd name="T21" fmla="*/ 1456 h 1505"/>
                      <a:gd name="T22" fmla="*/ 60 w 1020"/>
                      <a:gd name="T23" fmla="*/ 1297 h 1505"/>
                      <a:gd name="T24" fmla="*/ 128 w 1020"/>
                      <a:gd name="T25" fmla="*/ 1070 h 1505"/>
                      <a:gd name="T26" fmla="*/ 151 w 1020"/>
                      <a:gd name="T27" fmla="*/ 707 h 1505"/>
                      <a:gd name="T28" fmla="*/ 197 w 1020"/>
                      <a:gd name="T29" fmla="*/ 390 h 1505"/>
                      <a:gd name="T30" fmla="*/ 265 w 1020"/>
                      <a:gd name="T31" fmla="*/ 117 h 1505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1020"/>
                      <a:gd name="T49" fmla="*/ 0 h 1505"/>
                      <a:gd name="T50" fmla="*/ 1020 w 1020"/>
                      <a:gd name="T51" fmla="*/ 1505 h 1505"/>
                    </a:gdLst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1020" h="1505">
                        <a:moveTo>
                          <a:pt x="265" y="117"/>
                        </a:moveTo>
                        <a:cubicBezTo>
                          <a:pt x="314" y="75"/>
                          <a:pt x="416" y="140"/>
                          <a:pt x="491" y="140"/>
                        </a:cubicBezTo>
                        <a:cubicBezTo>
                          <a:pt x="566" y="140"/>
                          <a:pt x="673" y="117"/>
                          <a:pt x="718" y="117"/>
                        </a:cubicBezTo>
                        <a:cubicBezTo>
                          <a:pt x="763" y="117"/>
                          <a:pt x="726" y="0"/>
                          <a:pt x="764" y="140"/>
                        </a:cubicBezTo>
                        <a:cubicBezTo>
                          <a:pt x="802" y="280"/>
                          <a:pt x="907" y="772"/>
                          <a:pt x="945" y="957"/>
                        </a:cubicBezTo>
                        <a:cubicBezTo>
                          <a:pt x="983" y="1142"/>
                          <a:pt x="979" y="1176"/>
                          <a:pt x="990" y="1251"/>
                        </a:cubicBezTo>
                        <a:cubicBezTo>
                          <a:pt x="1001" y="1326"/>
                          <a:pt x="1020" y="1376"/>
                          <a:pt x="1013" y="1410"/>
                        </a:cubicBezTo>
                        <a:cubicBezTo>
                          <a:pt x="1006" y="1444"/>
                          <a:pt x="1005" y="1441"/>
                          <a:pt x="945" y="1456"/>
                        </a:cubicBezTo>
                        <a:cubicBezTo>
                          <a:pt x="885" y="1471"/>
                          <a:pt x="760" y="1497"/>
                          <a:pt x="650" y="1501"/>
                        </a:cubicBezTo>
                        <a:cubicBezTo>
                          <a:pt x="540" y="1505"/>
                          <a:pt x="389" y="1485"/>
                          <a:pt x="287" y="1478"/>
                        </a:cubicBezTo>
                        <a:cubicBezTo>
                          <a:pt x="185" y="1471"/>
                          <a:pt x="76" y="1486"/>
                          <a:pt x="38" y="1456"/>
                        </a:cubicBezTo>
                        <a:cubicBezTo>
                          <a:pt x="0" y="1426"/>
                          <a:pt x="45" y="1361"/>
                          <a:pt x="60" y="1297"/>
                        </a:cubicBezTo>
                        <a:cubicBezTo>
                          <a:pt x="75" y="1233"/>
                          <a:pt x="113" y="1168"/>
                          <a:pt x="128" y="1070"/>
                        </a:cubicBezTo>
                        <a:cubicBezTo>
                          <a:pt x="143" y="972"/>
                          <a:pt x="140" y="820"/>
                          <a:pt x="151" y="707"/>
                        </a:cubicBezTo>
                        <a:cubicBezTo>
                          <a:pt x="162" y="594"/>
                          <a:pt x="178" y="488"/>
                          <a:pt x="197" y="390"/>
                        </a:cubicBezTo>
                        <a:cubicBezTo>
                          <a:pt x="216" y="292"/>
                          <a:pt x="216" y="159"/>
                          <a:pt x="265" y="11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339966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47" name="Oval 29">
                    <a:extLst>
                      <a:ext uri="{FF2B5EF4-FFF2-40B4-BE49-F238E27FC236}">
                        <a16:creationId xmlns:a16="http://schemas.microsoft.com/office/drawing/2014/main" id="{82C9CE74-51A1-1DD1-EA52-256F63E5E93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5" y="2257"/>
                    <a:ext cx="510" cy="1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3B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48" name="Rectangle 30">
                    <a:extLst>
                      <a:ext uri="{FF2B5EF4-FFF2-40B4-BE49-F238E27FC236}">
                        <a16:creationId xmlns:a16="http://schemas.microsoft.com/office/drawing/2014/main" id="{15976FBF-807D-FB3A-6C0F-B8A94E35C94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3" y="1073"/>
                    <a:ext cx="388" cy="47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chemeClr val="tx1">
                          <a:alpha val="40999"/>
                        </a:scheme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49" name="Oval 31">
                    <a:extLst>
                      <a:ext uri="{FF2B5EF4-FFF2-40B4-BE49-F238E27FC236}">
                        <a16:creationId xmlns:a16="http://schemas.microsoft.com/office/drawing/2014/main" id="{AB72BCF2-B120-6DCF-89D8-833F8D95FC1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1" y="427"/>
                    <a:ext cx="334" cy="6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50" name="AutoShape 32">
                    <a:extLst>
                      <a:ext uri="{FF2B5EF4-FFF2-40B4-BE49-F238E27FC236}">
                        <a16:creationId xmlns:a16="http://schemas.microsoft.com/office/drawing/2014/main" id="{1653E01F-A04C-5B87-A4AD-77CC6304DD7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334" y="505"/>
                    <a:ext cx="51" cy="102"/>
                  </a:xfrm>
                  <a:custGeom>
                    <a:gdLst>
                      <a:gd name="T0" fmla="*/ 45 w 21600"/>
                      <a:gd name="T1" fmla="*/ 51 h 21600"/>
                      <a:gd name="T2" fmla="*/ 26 w 21600"/>
                      <a:gd name="T3" fmla="*/ 102 h 21600"/>
                      <a:gd name="T4" fmla="*/ 6 w 21600"/>
                      <a:gd name="T5" fmla="*/ 51 h 21600"/>
                      <a:gd name="T6" fmla="*/ 26 w 21600"/>
                      <a:gd name="T7" fmla="*/ 0 h 21600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4659 w 21600"/>
                      <a:gd name="T13" fmla="*/ 4447 h 21600"/>
                      <a:gd name="T14" fmla="*/ 16941 w 21600"/>
                      <a:gd name="T15" fmla="*/ 17153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F1E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297" name="Oval 33">
                    <a:extLst>
                      <a:ext uri="{FF2B5EF4-FFF2-40B4-BE49-F238E27FC236}">
                        <a16:creationId xmlns:a16="http://schemas.microsoft.com/office/drawing/2014/main" id="{14706010-B921-1183-09CA-6A4FFDB2804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237142">
                    <a:off x="23" y="195"/>
                    <a:ext cx="690" cy="18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352" name="Oval 34">
                    <a:extLst>
                      <a:ext uri="{FF2B5EF4-FFF2-40B4-BE49-F238E27FC236}">
                        <a16:creationId xmlns:a16="http://schemas.microsoft.com/office/drawing/2014/main" id="{E0C627C0-46ED-3ACF-DB3F-C3D731613B5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6" y="82"/>
                    <a:ext cx="315" cy="44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F1E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53" name="未知">
                    <a:extLst>
                      <a:ext uri="{FF2B5EF4-FFF2-40B4-BE49-F238E27FC236}">
                        <a16:creationId xmlns:a16="http://schemas.microsoft.com/office/drawing/2014/main" id="{7C358F6E-6789-DD23-3792-D0B2A807121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7" y="0"/>
                    <a:ext cx="472" cy="309"/>
                  </a:xfrm>
                  <a:custGeom>
                    <a:gdLst>
                      <a:gd name="T0" fmla="*/ 64 w 918"/>
                      <a:gd name="T1" fmla="*/ 454 h 628"/>
                      <a:gd name="T2" fmla="*/ 64 w 918"/>
                      <a:gd name="T3" fmla="*/ 386 h 628"/>
                      <a:gd name="T4" fmla="*/ 109 w 918"/>
                      <a:gd name="T5" fmla="*/ 227 h 628"/>
                      <a:gd name="T6" fmla="*/ 222 w 918"/>
                      <a:gd name="T7" fmla="*/ 91 h 628"/>
                      <a:gd name="T8" fmla="*/ 449 w 918"/>
                      <a:gd name="T9" fmla="*/ 23 h 628"/>
                      <a:gd name="T10" fmla="*/ 608 w 918"/>
                      <a:gd name="T11" fmla="*/ 23 h 628"/>
                      <a:gd name="T12" fmla="*/ 812 w 918"/>
                      <a:gd name="T13" fmla="*/ 159 h 628"/>
                      <a:gd name="T14" fmla="*/ 903 w 918"/>
                      <a:gd name="T15" fmla="*/ 318 h 628"/>
                      <a:gd name="T16" fmla="*/ 903 w 918"/>
                      <a:gd name="T17" fmla="*/ 499 h 628"/>
                      <a:gd name="T18" fmla="*/ 812 w 918"/>
                      <a:gd name="T19" fmla="*/ 545 h 628"/>
                      <a:gd name="T20" fmla="*/ 449 w 918"/>
                      <a:gd name="T21" fmla="*/ 613 h 628"/>
                      <a:gd name="T22" fmla="*/ 64 w 918"/>
                      <a:gd name="T23" fmla="*/ 454 h 62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w 918"/>
                      <a:gd name="T37" fmla="*/ 0 h 628"/>
                      <a:gd name="T38" fmla="*/ 918 w 918"/>
                      <a:gd name="T39" fmla="*/ 628 h 628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T36" t="T37" r="T38" b="T39"/>
                    <a:pathLst>
                      <a:path w="918" h="628">
                        <a:moveTo>
                          <a:pt x="64" y="454"/>
                        </a:moveTo>
                        <a:cubicBezTo>
                          <a:pt x="0" y="416"/>
                          <a:pt x="57" y="424"/>
                          <a:pt x="64" y="386"/>
                        </a:cubicBezTo>
                        <a:cubicBezTo>
                          <a:pt x="71" y="348"/>
                          <a:pt x="83" y="276"/>
                          <a:pt x="109" y="227"/>
                        </a:cubicBezTo>
                        <a:cubicBezTo>
                          <a:pt x="135" y="178"/>
                          <a:pt x="165" y="125"/>
                          <a:pt x="222" y="91"/>
                        </a:cubicBezTo>
                        <a:cubicBezTo>
                          <a:pt x="279" y="57"/>
                          <a:pt x="385" y="34"/>
                          <a:pt x="449" y="23"/>
                        </a:cubicBezTo>
                        <a:cubicBezTo>
                          <a:pt x="513" y="12"/>
                          <a:pt x="547" y="0"/>
                          <a:pt x="608" y="23"/>
                        </a:cubicBezTo>
                        <a:cubicBezTo>
                          <a:pt x="669" y="46"/>
                          <a:pt x="763" y="110"/>
                          <a:pt x="812" y="159"/>
                        </a:cubicBezTo>
                        <a:cubicBezTo>
                          <a:pt x="861" y="208"/>
                          <a:pt x="888" y="261"/>
                          <a:pt x="903" y="318"/>
                        </a:cubicBezTo>
                        <a:cubicBezTo>
                          <a:pt x="918" y="375"/>
                          <a:pt x="918" y="461"/>
                          <a:pt x="903" y="499"/>
                        </a:cubicBezTo>
                        <a:cubicBezTo>
                          <a:pt x="888" y="537"/>
                          <a:pt x="888" y="526"/>
                          <a:pt x="812" y="545"/>
                        </a:cubicBezTo>
                        <a:cubicBezTo>
                          <a:pt x="736" y="564"/>
                          <a:pt x="577" y="628"/>
                          <a:pt x="449" y="613"/>
                        </a:cubicBezTo>
                        <a:cubicBezTo>
                          <a:pt x="321" y="598"/>
                          <a:pt x="128" y="492"/>
                          <a:pt x="64" y="45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54" name="Oval 36">
                    <a:extLst>
                      <a:ext uri="{FF2B5EF4-FFF2-40B4-BE49-F238E27FC236}">
                        <a16:creationId xmlns:a16="http://schemas.microsoft.com/office/drawing/2014/main" id="{285A9C40-9707-2B4D-F727-84B9F01CA6D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1513">
                    <a:off x="120" y="81"/>
                    <a:ext cx="219" cy="15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76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2355" name="Group 37">
                    <a:extLst>
                      <a:ext uri="{FF2B5EF4-FFF2-40B4-BE49-F238E27FC236}">
                        <a16:creationId xmlns:a16="http://schemas.microsoft.com/office/drawing/2014/main" id="{13E74E01-3CE4-4C18-498C-CFCA5E4D62A2}"/>
                      </a:ext>
                    </a:extLst>
                  </p:cNvPr>
                  <p:cNvGrpSpPr/>
                  <p:nvPr/>
                </p:nvGrpSpPr>
                <p:grpSpPr>
                  <a:xfrm rot="647058">
                    <a:off x="274" y="4"/>
                    <a:ext cx="154" cy="77"/>
                    <a:chExt cx="270" cy="128"/>
                  </a:xfrm>
                </p:grpSpPr>
                <p:sp>
                  <p:nvSpPr>
                    <p:cNvPr id="12505" name="未知">
                      <a:extLst>
                        <a:ext uri="{FF2B5EF4-FFF2-40B4-BE49-F238E27FC236}">
                          <a16:creationId xmlns:a16="http://schemas.microsoft.com/office/drawing/2014/main" id="{FCD3ED15-B380-AEC5-3EC3-70D01484A393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0" y="23"/>
                      <a:ext cx="270" cy="105"/>
                    </a:xfrm>
                    <a:custGeom>
                      <a:gdLst>
                        <a:gd name="T0" fmla="*/ 4 w 260"/>
                        <a:gd name="T1" fmla="*/ 45 h 124"/>
                        <a:gd name="T2" fmla="*/ 72 w 260"/>
                        <a:gd name="T3" fmla="*/ 113 h 124"/>
                        <a:gd name="T4" fmla="*/ 185 w 260"/>
                        <a:gd name="T5" fmla="*/ 113 h 124"/>
                        <a:gd name="T6" fmla="*/ 253 w 260"/>
                        <a:gd name="T7" fmla="*/ 68 h 124"/>
                        <a:gd name="T8" fmla="*/ 230 w 260"/>
                        <a:gd name="T9" fmla="*/ 22 h 124"/>
                        <a:gd name="T10" fmla="*/ 94 w 260"/>
                        <a:gd name="T11" fmla="*/ 0 h 124"/>
                        <a:gd name="T12" fmla="*/ 4 w 260"/>
                        <a:gd name="T13" fmla="*/ 45 h 124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w 260"/>
                        <a:gd name="T22" fmla="*/ 0 h 124"/>
                        <a:gd name="T23" fmla="*/ 260 w 260"/>
                        <a:gd name="T24" fmla="*/ 124 h 124"/>
                      </a:gdLst>
                      <a:cxnLst>
                        <a:cxn ang="T14">
                          <a:pos x="T0" y="T1"/>
                        </a:cxn>
                        <a:cxn ang="T15">
                          <a:pos x="T2" y="T3"/>
                        </a:cxn>
                        <a:cxn ang="T16">
                          <a:pos x="T4" y="T5"/>
                        </a:cxn>
                        <a:cxn ang="T17">
                          <a:pos x="T6" y="T7"/>
                        </a:cxn>
                        <a:cxn ang="T18">
                          <a:pos x="T8" y="T9"/>
                        </a:cxn>
                        <a:cxn ang="T19">
                          <a:pos x="T10" y="T11"/>
                        </a:cxn>
                        <a:cxn ang="T20">
                          <a:pos x="T12" y="T13"/>
                        </a:cxn>
                      </a:cxnLst>
                      <a:rect l="T21" t="T22" r="T23" b="T24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solidFill>
                      <a:srgbClr val="D0000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506" name="未知">
                      <a:extLst>
                        <a:ext uri="{FF2B5EF4-FFF2-40B4-BE49-F238E27FC236}">
                          <a16:creationId xmlns:a16="http://schemas.microsoft.com/office/drawing/2014/main" id="{D874241D-C4C2-9253-EFA2-A8D53E20C12C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0" y="0"/>
                      <a:ext cx="270" cy="105"/>
                    </a:xfrm>
                    <a:custGeom>
                      <a:gdLst>
                        <a:gd name="T0" fmla="*/ 4 w 260"/>
                        <a:gd name="T1" fmla="*/ 45 h 124"/>
                        <a:gd name="T2" fmla="*/ 72 w 260"/>
                        <a:gd name="T3" fmla="*/ 113 h 124"/>
                        <a:gd name="T4" fmla="*/ 185 w 260"/>
                        <a:gd name="T5" fmla="*/ 113 h 124"/>
                        <a:gd name="T6" fmla="*/ 253 w 260"/>
                        <a:gd name="T7" fmla="*/ 68 h 124"/>
                        <a:gd name="T8" fmla="*/ 230 w 260"/>
                        <a:gd name="T9" fmla="*/ 22 h 124"/>
                        <a:gd name="T10" fmla="*/ 94 w 260"/>
                        <a:gd name="T11" fmla="*/ 0 h 124"/>
                        <a:gd name="T12" fmla="*/ 4 w 260"/>
                        <a:gd name="T13" fmla="*/ 45 h 124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w 260"/>
                        <a:gd name="T22" fmla="*/ 0 h 124"/>
                        <a:gd name="T23" fmla="*/ 260 w 260"/>
                        <a:gd name="T24" fmla="*/ 124 h 124"/>
                      </a:gdLst>
                      <a:cxnLst>
                        <a:cxn ang="T14">
                          <a:pos x="T0" y="T1"/>
                        </a:cxn>
                        <a:cxn ang="T15">
                          <a:pos x="T2" y="T3"/>
                        </a:cxn>
                        <a:cxn ang="T16">
                          <a:pos x="T4" y="T5"/>
                        </a:cxn>
                        <a:cxn ang="T17">
                          <a:pos x="T6" y="T7"/>
                        </a:cxn>
                        <a:cxn ang="T18">
                          <a:pos x="T8" y="T9"/>
                        </a:cxn>
                        <a:cxn ang="T19">
                          <a:pos x="T10" y="T11"/>
                        </a:cxn>
                        <a:cxn ang="T20">
                          <a:pos x="T12" y="T13"/>
                        </a:cxn>
                      </a:cxnLst>
                      <a:rect l="T21" t="T22" r="T23" b="T24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8D0000"/>
                        </a:gs>
                        <a:gs pos="100000">
                          <a:srgbClr val="AC00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2356" name="未知">
                    <a:extLst>
                      <a:ext uri="{FF2B5EF4-FFF2-40B4-BE49-F238E27FC236}">
                        <a16:creationId xmlns:a16="http://schemas.microsoft.com/office/drawing/2014/main" id="{A950FB5A-A056-A318-BFB4-2B1D48E7F8E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3" y="198"/>
                    <a:ext cx="454" cy="66"/>
                  </a:xfrm>
                  <a:custGeom>
                    <a:gdLst>
                      <a:gd name="T0" fmla="*/ 0 w 801"/>
                      <a:gd name="T1" fmla="*/ 0 h 117"/>
                      <a:gd name="T2" fmla="*/ 227 w 801"/>
                      <a:gd name="T3" fmla="*/ 91 h 117"/>
                      <a:gd name="T4" fmla="*/ 476 w 801"/>
                      <a:gd name="T5" fmla="*/ 113 h 117"/>
                      <a:gd name="T6" fmla="*/ 748 w 801"/>
                      <a:gd name="T7" fmla="*/ 68 h 117"/>
                      <a:gd name="T8" fmla="*/ 794 w 801"/>
                      <a:gd name="T9" fmla="*/ 23 h 117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801"/>
                      <a:gd name="T16" fmla="*/ 0 h 117"/>
                      <a:gd name="T17" fmla="*/ 801 w 801"/>
                      <a:gd name="T18" fmla="*/ 117 h 117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801" h="117">
                        <a:moveTo>
                          <a:pt x="0" y="0"/>
                        </a:moveTo>
                        <a:cubicBezTo>
                          <a:pt x="74" y="36"/>
                          <a:pt x="148" y="72"/>
                          <a:pt x="227" y="91"/>
                        </a:cubicBezTo>
                        <a:cubicBezTo>
                          <a:pt x="306" y="110"/>
                          <a:pt x="389" y="117"/>
                          <a:pt x="476" y="113"/>
                        </a:cubicBezTo>
                        <a:cubicBezTo>
                          <a:pt x="563" y="109"/>
                          <a:pt x="695" y="83"/>
                          <a:pt x="748" y="68"/>
                        </a:cubicBezTo>
                        <a:cubicBezTo>
                          <a:pt x="801" y="53"/>
                          <a:pt x="749" y="23"/>
                          <a:pt x="794" y="23"/>
                        </a:cubicBezTo>
                      </a:path>
                    </a:pathLst>
                  </a:custGeom>
                  <a:noFill/>
                  <a:ln w="19050">
                    <a:solidFill>
                      <a:srgbClr val="333333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57" name="AutoShape 41">
                    <a:extLst>
                      <a:ext uri="{FF2B5EF4-FFF2-40B4-BE49-F238E27FC236}">
                        <a16:creationId xmlns:a16="http://schemas.microsoft.com/office/drawing/2014/main" id="{70BA2E1A-CA3B-9734-A06B-F8B0C704613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05" y="214"/>
                    <a:ext cx="39" cy="50"/>
                  </a:xfrm>
                  <a:custGeom>
                    <a:gdLst>
                      <a:gd name="T0" fmla="*/ 20 w 21600"/>
                      <a:gd name="T1" fmla="*/ 5 h 21600"/>
                      <a:gd name="T2" fmla="*/ 5 w 21600"/>
                      <a:gd name="T3" fmla="*/ 25 h 21600"/>
                      <a:gd name="T4" fmla="*/ 20 w 21600"/>
                      <a:gd name="T5" fmla="*/ 50 h 21600"/>
                      <a:gd name="T6" fmla="*/ 34 w 21600"/>
                      <a:gd name="T7" fmla="*/ 25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4985 w 21600"/>
                      <a:gd name="T13" fmla="*/ 2160 h 21600"/>
                      <a:gd name="T14" fmla="*/ 16615 w 21600"/>
                      <a:gd name="T15" fmla="*/ 13824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EAEAE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58" name="Oval 42">
                    <a:extLst>
                      <a:ext uri="{FF2B5EF4-FFF2-40B4-BE49-F238E27FC236}">
                        <a16:creationId xmlns:a16="http://schemas.microsoft.com/office/drawing/2014/main" id="{400E3B49-EA91-C2B3-C223-6091524D698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826419">
                    <a:off x="325" y="247"/>
                    <a:ext cx="220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76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307" name="Oval 43">
                    <a:extLst>
                      <a:ext uri="{FF2B5EF4-FFF2-40B4-BE49-F238E27FC236}">
                        <a16:creationId xmlns:a16="http://schemas.microsoft.com/office/drawing/2014/main" id="{6265196D-D263-C5CD-E262-F895B413A76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401897">
                    <a:off x="45" y="218"/>
                    <a:ext cx="138" cy="4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308" name="Oval 44">
                    <a:extLst>
                      <a:ext uri="{FF2B5EF4-FFF2-40B4-BE49-F238E27FC236}">
                        <a16:creationId xmlns:a16="http://schemas.microsoft.com/office/drawing/2014/main" id="{14AD6855-9E65-A1D0-3BF5-D3ABA5D00C2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20942340">
                    <a:off x="530" y="240"/>
                    <a:ext cx="170" cy="5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361" name="未知">
                    <a:extLst>
                      <a:ext uri="{FF2B5EF4-FFF2-40B4-BE49-F238E27FC236}">
                        <a16:creationId xmlns:a16="http://schemas.microsoft.com/office/drawing/2014/main" id="{6EDA63C8-515A-BE0F-87FD-D2569DED13B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8" y="212"/>
                    <a:ext cx="635" cy="142"/>
                  </a:xfrm>
                  <a:custGeom>
                    <a:gdLst>
                      <a:gd name="T0" fmla="*/ 159 w 1122"/>
                      <a:gd name="T1" fmla="*/ 4 h 238"/>
                      <a:gd name="T2" fmla="*/ 0 w 1122"/>
                      <a:gd name="T3" fmla="*/ 49 h 238"/>
                      <a:gd name="T4" fmla="*/ 159 w 1122"/>
                      <a:gd name="T5" fmla="*/ 49 h 238"/>
                      <a:gd name="T6" fmla="*/ 363 w 1122"/>
                      <a:gd name="T7" fmla="*/ 163 h 238"/>
                      <a:gd name="T8" fmla="*/ 522 w 1122"/>
                      <a:gd name="T9" fmla="*/ 231 h 238"/>
                      <a:gd name="T10" fmla="*/ 703 w 1122"/>
                      <a:gd name="T11" fmla="*/ 208 h 238"/>
                      <a:gd name="T12" fmla="*/ 862 w 1122"/>
                      <a:gd name="T13" fmla="*/ 140 h 238"/>
                      <a:gd name="T14" fmla="*/ 953 w 1122"/>
                      <a:gd name="T15" fmla="*/ 95 h 238"/>
                      <a:gd name="T16" fmla="*/ 1021 w 1122"/>
                      <a:gd name="T17" fmla="*/ 72 h 238"/>
                      <a:gd name="T18" fmla="*/ 1111 w 1122"/>
                      <a:gd name="T19" fmla="*/ 95 h 238"/>
                      <a:gd name="T20" fmla="*/ 953 w 1122"/>
                      <a:gd name="T21" fmla="*/ 27 h 238"/>
                      <a:gd name="T22" fmla="*/ 862 w 1122"/>
                      <a:gd name="T23" fmla="*/ 72 h 238"/>
                      <a:gd name="T24" fmla="*/ 658 w 1122"/>
                      <a:gd name="T25" fmla="*/ 95 h 238"/>
                      <a:gd name="T26" fmla="*/ 431 w 1122"/>
                      <a:gd name="T27" fmla="*/ 95 h 238"/>
                      <a:gd name="T28" fmla="*/ 204 w 1122"/>
                      <a:gd name="T29" fmla="*/ 27 h 238"/>
                      <a:gd name="T30" fmla="*/ 159 w 1122"/>
                      <a:gd name="T31" fmla="*/ 4 h 238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1122"/>
                      <a:gd name="T49" fmla="*/ 0 h 238"/>
                      <a:gd name="T50" fmla="*/ 1122 w 1122"/>
                      <a:gd name="T51" fmla="*/ 238 h 238"/>
                    </a:gdLst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1122" h="238">
                        <a:moveTo>
                          <a:pt x="159" y="4"/>
                        </a:moveTo>
                        <a:cubicBezTo>
                          <a:pt x="125" y="8"/>
                          <a:pt x="0" y="42"/>
                          <a:pt x="0" y="49"/>
                        </a:cubicBezTo>
                        <a:cubicBezTo>
                          <a:pt x="0" y="56"/>
                          <a:pt x="99" y="30"/>
                          <a:pt x="159" y="49"/>
                        </a:cubicBezTo>
                        <a:cubicBezTo>
                          <a:pt x="219" y="68"/>
                          <a:pt x="303" y="133"/>
                          <a:pt x="363" y="163"/>
                        </a:cubicBezTo>
                        <a:cubicBezTo>
                          <a:pt x="423" y="193"/>
                          <a:pt x="465" y="224"/>
                          <a:pt x="522" y="231"/>
                        </a:cubicBezTo>
                        <a:cubicBezTo>
                          <a:pt x="579" y="238"/>
                          <a:pt x="646" y="223"/>
                          <a:pt x="703" y="208"/>
                        </a:cubicBezTo>
                        <a:cubicBezTo>
                          <a:pt x="760" y="193"/>
                          <a:pt x="820" y="159"/>
                          <a:pt x="862" y="140"/>
                        </a:cubicBezTo>
                        <a:cubicBezTo>
                          <a:pt x="904" y="121"/>
                          <a:pt x="926" y="106"/>
                          <a:pt x="953" y="95"/>
                        </a:cubicBezTo>
                        <a:cubicBezTo>
                          <a:pt x="980" y="84"/>
                          <a:pt x="995" y="72"/>
                          <a:pt x="1021" y="72"/>
                        </a:cubicBezTo>
                        <a:cubicBezTo>
                          <a:pt x="1047" y="72"/>
                          <a:pt x="1122" y="102"/>
                          <a:pt x="1111" y="95"/>
                        </a:cubicBezTo>
                        <a:cubicBezTo>
                          <a:pt x="1100" y="88"/>
                          <a:pt x="994" y="31"/>
                          <a:pt x="953" y="27"/>
                        </a:cubicBezTo>
                        <a:cubicBezTo>
                          <a:pt x="912" y="23"/>
                          <a:pt x="911" y="61"/>
                          <a:pt x="862" y="72"/>
                        </a:cubicBezTo>
                        <a:cubicBezTo>
                          <a:pt x="813" y="83"/>
                          <a:pt x="730" y="91"/>
                          <a:pt x="658" y="95"/>
                        </a:cubicBezTo>
                        <a:cubicBezTo>
                          <a:pt x="586" y="99"/>
                          <a:pt x="507" y="106"/>
                          <a:pt x="431" y="95"/>
                        </a:cubicBezTo>
                        <a:cubicBezTo>
                          <a:pt x="355" y="84"/>
                          <a:pt x="249" y="42"/>
                          <a:pt x="204" y="27"/>
                        </a:cubicBezTo>
                        <a:cubicBezTo>
                          <a:pt x="159" y="12"/>
                          <a:pt x="193" y="0"/>
                          <a:pt x="159" y="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62" name="未知">
                    <a:extLst>
                      <a:ext uri="{FF2B5EF4-FFF2-40B4-BE49-F238E27FC236}">
                        <a16:creationId xmlns:a16="http://schemas.microsoft.com/office/drawing/2014/main" id="{BF906F15-F218-5F20-7CAD-20B7EB21E3E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7" y="618"/>
                    <a:ext cx="412" cy="476"/>
                  </a:xfrm>
                  <a:custGeom>
                    <a:gdLst>
                      <a:gd name="T0" fmla="*/ 250 w 760"/>
                      <a:gd name="T1" fmla="*/ 4 h 839"/>
                      <a:gd name="T2" fmla="*/ 136 w 760"/>
                      <a:gd name="T3" fmla="*/ 26 h 839"/>
                      <a:gd name="T4" fmla="*/ 23 w 760"/>
                      <a:gd name="T5" fmla="*/ 162 h 839"/>
                      <a:gd name="T6" fmla="*/ 0 w 760"/>
                      <a:gd name="T7" fmla="*/ 298 h 839"/>
                      <a:gd name="T8" fmla="*/ 23 w 760"/>
                      <a:gd name="T9" fmla="*/ 366 h 839"/>
                      <a:gd name="T10" fmla="*/ 91 w 760"/>
                      <a:gd name="T11" fmla="*/ 366 h 839"/>
                      <a:gd name="T12" fmla="*/ 91 w 760"/>
                      <a:gd name="T13" fmla="*/ 707 h 839"/>
                      <a:gd name="T14" fmla="*/ 46 w 760"/>
                      <a:gd name="T15" fmla="*/ 820 h 839"/>
                      <a:gd name="T16" fmla="*/ 341 w 760"/>
                      <a:gd name="T17" fmla="*/ 820 h 839"/>
                      <a:gd name="T18" fmla="*/ 681 w 760"/>
                      <a:gd name="T19" fmla="*/ 820 h 839"/>
                      <a:gd name="T20" fmla="*/ 635 w 760"/>
                      <a:gd name="T21" fmla="*/ 752 h 839"/>
                      <a:gd name="T22" fmla="*/ 613 w 760"/>
                      <a:gd name="T23" fmla="*/ 661 h 839"/>
                      <a:gd name="T24" fmla="*/ 613 w 760"/>
                      <a:gd name="T25" fmla="*/ 366 h 839"/>
                      <a:gd name="T26" fmla="*/ 681 w 760"/>
                      <a:gd name="T27" fmla="*/ 389 h 839"/>
                      <a:gd name="T28" fmla="*/ 749 w 760"/>
                      <a:gd name="T29" fmla="*/ 389 h 839"/>
                      <a:gd name="T30" fmla="*/ 749 w 760"/>
                      <a:gd name="T31" fmla="*/ 276 h 839"/>
                      <a:gd name="T32" fmla="*/ 703 w 760"/>
                      <a:gd name="T33" fmla="*/ 140 h 839"/>
                      <a:gd name="T34" fmla="*/ 613 w 760"/>
                      <a:gd name="T35" fmla="*/ 26 h 839"/>
                      <a:gd name="T36" fmla="*/ 454 w 760"/>
                      <a:gd name="T37" fmla="*/ 4 h 839"/>
                      <a:gd name="T38" fmla="*/ 250 w 760"/>
                      <a:gd name="T39" fmla="*/ 4 h 839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w 760"/>
                      <a:gd name="T61" fmla="*/ 0 h 839"/>
                      <a:gd name="T62" fmla="*/ 760 w 760"/>
                      <a:gd name="T63" fmla="*/ 839 h 839"/>
                    </a:gdLst>
                    <a:cxnLst>
                      <a:cxn ang="T40">
                        <a:pos x="T0" y="T1"/>
                      </a:cxn>
                      <a:cxn ang="T41">
                        <a:pos x="T2" y="T3"/>
                      </a:cxn>
                      <a:cxn ang="T42">
                        <a:pos x="T4" y="T5"/>
                      </a:cxn>
                      <a:cxn ang="T43">
                        <a:pos x="T6" y="T7"/>
                      </a:cxn>
                      <a:cxn ang="T44">
                        <a:pos x="T8" y="T9"/>
                      </a:cxn>
                      <a:cxn ang="T45">
                        <a:pos x="T10" y="T11"/>
                      </a:cxn>
                      <a:cxn ang="T46">
                        <a:pos x="T12" y="T13"/>
                      </a:cxn>
                      <a:cxn ang="T47">
                        <a:pos x="T14" y="T15"/>
                      </a:cxn>
                      <a:cxn ang="T48">
                        <a:pos x="T16" y="T17"/>
                      </a:cxn>
                      <a:cxn ang="T49">
                        <a:pos x="T18" y="T19"/>
                      </a:cxn>
                      <a:cxn ang="T50">
                        <a:pos x="T20" y="T21"/>
                      </a:cxn>
                      <a:cxn ang="T51">
                        <a:pos x="T22" y="T23"/>
                      </a:cxn>
                      <a:cxn ang="T52">
                        <a:pos x="T24" y="T25"/>
                      </a:cxn>
                      <a:cxn ang="T53">
                        <a:pos x="T26" y="T27"/>
                      </a:cxn>
                      <a:cxn ang="T54">
                        <a:pos x="T28" y="T29"/>
                      </a:cxn>
                      <a:cxn ang="T55">
                        <a:pos x="T30" y="T31"/>
                      </a:cxn>
                      <a:cxn ang="T56">
                        <a:pos x="T32" y="T33"/>
                      </a:cxn>
                      <a:cxn ang="T57">
                        <a:pos x="T34" y="T35"/>
                      </a:cxn>
                      <a:cxn ang="T58">
                        <a:pos x="T36" y="T37"/>
                      </a:cxn>
                      <a:cxn ang="T59">
                        <a:pos x="T38" y="T39"/>
                      </a:cxn>
                    </a:cxnLst>
                    <a:rect l="T60" t="T61" r="T62" b="T63"/>
                    <a:pathLst>
                      <a:path w="760" h="839">
                        <a:moveTo>
                          <a:pt x="250" y="4"/>
                        </a:moveTo>
                        <a:cubicBezTo>
                          <a:pt x="197" y="8"/>
                          <a:pt x="174" y="0"/>
                          <a:pt x="136" y="26"/>
                        </a:cubicBezTo>
                        <a:cubicBezTo>
                          <a:pt x="98" y="52"/>
                          <a:pt x="46" y="117"/>
                          <a:pt x="23" y="162"/>
                        </a:cubicBezTo>
                        <a:cubicBezTo>
                          <a:pt x="0" y="207"/>
                          <a:pt x="0" y="264"/>
                          <a:pt x="0" y="298"/>
                        </a:cubicBezTo>
                        <a:cubicBezTo>
                          <a:pt x="0" y="332"/>
                          <a:pt x="8" y="355"/>
                          <a:pt x="23" y="366"/>
                        </a:cubicBezTo>
                        <a:cubicBezTo>
                          <a:pt x="38" y="377"/>
                          <a:pt x="80" y="309"/>
                          <a:pt x="91" y="366"/>
                        </a:cubicBezTo>
                        <a:cubicBezTo>
                          <a:pt x="102" y="423"/>
                          <a:pt x="98" y="631"/>
                          <a:pt x="91" y="707"/>
                        </a:cubicBezTo>
                        <a:cubicBezTo>
                          <a:pt x="84" y="783"/>
                          <a:pt x="4" y="801"/>
                          <a:pt x="46" y="820"/>
                        </a:cubicBezTo>
                        <a:cubicBezTo>
                          <a:pt x="88" y="839"/>
                          <a:pt x="235" y="820"/>
                          <a:pt x="341" y="820"/>
                        </a:cubicBezTo>
                        <a:cubicBezTo>
                          <a:pt x="447" y="820"/>
                          <a:pt x="632" y="831"/>
                          <a:pt x="681" y="820"/>
                        </a:cubicBezTo>
                        <a:cubicBezTo>
                          <a:pt x="730" y="809"/>
                          <a:pt x="646" y="779"/>
                          <a:pt x="635" y="752"/>
                        </a:cubicBezTo>
                        <a:cubicBezTo>
                          <a:pt x="624" y="725"/>
                          <a:pt x="617" y="725"/>
                          <a:pt x="613" y="661"/>
                        </a:cubicBezTo>
                        <a:cubicBezTo>
                          <a:pt x="609" y="597"/>
                          <a:pt x="602" y="411"/>
                          <a:pt x="613" y="366"/>
                        </a:cubicBezTo>
                        <a:cubicBezTo>
                          <a:pt x="624" y="321"/>
                          <a:pt x="658" y="385"/>
                          <a:pt x="681" y="389"/>
                        </a:cubicBezTo>
                        <a:cubicBezTo>
                          <a:pt x="704" y="393"/>
                          <a:pt x="738" y="408"/>
                          <a:pt x="749" y="389"/>
                        </a:cubicBezTo>
                        <a:cubicBezTo>
                          <a:pt x="760" y="370"/>
                          <a:pt x="757" y="317"/>
                          <a:pt x="749" y="276"/>
                        </a:cubicBezTo>
                        <a:cubicBezTo>
                          <a:pt x="741" y="235"/>
                          <a:pt x="726" y="182"/>
                          <a:pt x="703" y="140"/>
                        </a:cubicBezTo>
                        <a:cubicBezTo>
                          <a:pt x="680" y="98"/>
                          <a:pt x="654" y="49"/>
                          <a:pt x="613" y="26"/>
                        </a:cubicBezTo>
                        <a:cubicBezTo>
                          <a:pt x="572" y="3"/>
                          <a:pt x="514" y="4"/>
                          <a:pt x="454" y="4"/>
                        </a:cubicBezTo>
                        <a:cubicBezTo>
                          <a:pt x="394" y="4"/>
                          <a:pt x="303" y="0"/>
                          <a:pt x="250" y="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050">
                    <a:solidFill>
                      <a:srgbClr val="DDDDDD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2363" name="Group 47">
                    <a:extLst>
                      <a:ext uri="{FF2B5EF4-FFF2-40B4-BE49-F238E27FC236}">
                        <a16:creationId xmlns:a16="http://schemas.microsoft.com/office/drawing/2014/main" id="{66DF864F-103E-8074-5D85-9294118D6593}"/>
                      </a:ext>
                    </a:extLst>
                  </p:cNvPr>
                  <p:cNvGrpSpPr/>
                  <p:nvPr/>
                </p:nvGrpSpPr>
                <p:grpSpPr>
                  <a:xfrm>
                    <a:off x="296" y="540"/>
                    <a:ext cx="244" cy="183"/>
                    <a:chExt cx="431" cy="322"/>
                  </a:xfrm>
                </p:grpSpPr>
                <p:sp>
                  <p:nvSpPr>
                    <p:cNvPr id="12493" name="未知">
                      <a:extLst>
                        <a:ext uri="{FF2B5EF4-FFF2-40B4-BE49-F238E27FC236}">
                          <a16:creationId xmlns:a16="http://schemas.microsoft.com/office/drawing/2014/main" id="{DB7F489C-96FF-DD81-57E8-670A7CE41290}"/>
                        </a:ext>
                      </a:extLst>
                    </p:cNvPr>
                    <p:cNvSpPr/>
                    <p:nvPr/>
                  </p:nvSpPr>
                  <p:spPr bwMode="auto">
                    <a:xfrm rot="3600000">
                      <a:off x="232" y="-59"/>
                      <a:ext cx="93" cy="270"/>
                    </a:xfrm>
                    <a:custGeom>
                      <a:gdLst>
                        <a:gd name="T0" fmla="*/ 49 w 117"/>
                        <a:gd name="T1" fmla="*/ 23 h 344"/>
                        <a:gd name="T2" fmla="*/ 27 w 117"/>
                        <a:gd name="T3" fmla="*/ 91 h 344"/>
                        <a:gd name="T4" fmla="*/ 4 w 117"/>
                        <a:gd name="T5" fmla="*/ 204 h 344"/>
                        <a:gd name="T6" fmla="*/ 49 w 117"/>
                        <a:gd name="T7" fmla="*/ 340 h 344"/>
                        <a:gd name="T8" fmla="*/ 117 w 117"/>
                        <a:gd name="T9" fmla="*/ 227 h 344"/>
                        <a:gd name="T10" fmla="*/ 49 w 117"/>
                        <a:gd name="T11" fmla="*/ 23 h 344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17"/>
                        <a:gd name="T19" fmla="*/ 0 h 344"/>
                        <a:gd name="T20" fmla="*/ 117 w 117"/>
                        <a:gd name="T21" fmla="*/ 344 h 344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chemeClr val="folHlink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94" name="Oval 49">
                      <a:extLst>
                        <a:ext uri="{FF2B5EF4-FFF2-40B4-BE49-F238E27FC236}">
                          <a16:creationId xmlns:a16="http://schemas.microsoft.com/office/drawing/2014/main" id="{6F19E7A8-FB95-EC68-988D-E9AD2110676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57" y="-22"/>
                      <a:ext cx="91" cy="13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81934F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95" name="未知">
                      <a:extLst>
                        <a:ext uri="{FF2B5EF4-FFF2-40B4-BE49-F238E27FC236}">
                          <a16:creationId xmlns:a16="http://schemas.microsoft.com/office/drawing/2014/main" id="{F19107BF-AD05-3A6E-F4BE-705E51AB68FA}"/>
                        </a:ext>
                      </a:extLst>
                    </p:cNvPr>
                    <p:cNvSpPr/>
                    <p:nvPr/>
                  </p:nvSpPr>
                  <p:spPr bwMode="auto">
                    <a:xfrm rot="-597037">
                      <a:off x="0" y="74"/>
                      <a:ext cx="182" cy="113"/>
                    </a:xfrm>
                    <a:custGeom>
                      <a:gdLst>
                        <a:gd name="T0" fmla="*/ 23 w 182"/>
                        <a:gd name="T1" fmla="*/ 0 h 91"/>
                        <a:gd name="T2" fmla="*/ 0 w 182"/>
                        <a:gd name="T3" fmla="*/ 46 h 91"/>
                        <a:gd name="T4" fmla="*/ 46 w 182"/>
                        <a:gd name="T5" fmla="*/ 69 h 91"/>
                        <a:gd name="T6" fmla="*/ 136 w 182"/>
                        <a:gd name="T7" fmla="*/ 91 h 91"/>
                        <a:gd name="T8" fmla="*/ 182 w 182"/>
                        <a:gd name="T9" fmla="*/ 69 h 91"/>
                        <a:gd name="T10" fmla="*/ 23 w 182"/>
                        <a:gd name="T11" fmla="*/ 0 h 91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82"/>
                        <a:gd name="T19" fmla="*/ 0 h 91"/>
                        <a:gd name="T20" fmla="*/ 182 w 182"/>
                        <a:gd name="T21" fmla="*/ 91 h 91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82" h="91">
                          <a:moveTo>
                            <a:pt x="23" y="0"/>
                          </a:moveTo>
                          <a:lnTo>
                            <a:pt x="0" y="46"/>
                          </a:lnTo>
                          <a:lnTo>
                            <a:pt x="46" y="69"/>
                          </a:lnTo>
                          <a:lnTo>
                            <a:pt x="136" y="91"/>
                          </a:lnTo>
                          <a:lnTo>
                            <a:pt x="182" y="69"/>
                          </a:lnTo>
                          <a:lnTo>
                            <a:pt x="23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3300"/>
                        </a:gs>
                      </a:gsLst>
                      <a:lin ang="27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96" name="未知">
                      <a:extLst>
                        <a:ext uri="{FF2B5EF4-FFF2-40B4-BE49-F238E27FC236}">
                          <a16:creationId xmlns:a16="http://schemas.microsoft.com/office/drawing/2014/main" id="{03005840-2042-B4E4-2F5E-2CA4A91FC0AC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132" y="120"/>
                      <a:ext cx="95" cy="181"/>
                    </a:xfrm>
                    <a:custGeom>
                      <a:gdLst>
                        <a:gd name="T0" fmla="*/ 49 w 117"/>
                        <a:gd name="T1" fmla="*/ 23 h 344"/>
                        <a:gd name="T2" fmla="*/ 27 w 117"/>
                        <a:gd name="T3" fmla="*/ 91 h 344"/>
                        <a:gd name="T4" fmla="*/ 4 w 117"/>
                        <a:gd name="T5" fmla="*/ 204 h 344"/>
                        <a:gd name="T6" fmla="*/ 49 w 117"/>
                        <a:gd name="T7" fmla="*/ 340 h 344"/>
                        <a:gd name="T8" fmla="*/ 117 w 117"/>
                        <a:gd name="T9" fmla="*/ 227 h 344"/>
                        <a:gd name="T10" fmla="*/ 49 w 117"/>
                        <a:gd name="T11" fmla="*/ 23 h 344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17"/>
                        <a:gd name="T19" fmla="*/ 0 h 344"/>
                        <a:gd name="T20" fmla="*/ 117 w 117"/>
                        <a:gd name="T21" fmla="*/ 344 h 344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97" name="Oval 52">
                      <a:extLst>
                        <a:ext uri="{FF2B5EF4-FFF2-40B4-BE49-F238E27FC236}">
                          <a16:creationId xmlns:a16="http://schemas.microsoft.com/office/drawing/2014/main" id="{455C17BB-0FB9-41DE-65A1-1BE18066207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72" y="-41"/>
                      <a:ext cx="46" cy="272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2F00">
                            <a:alpha val="0"/>
                          </a:srgbClr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98" name="Oval 53">
                      <a:extLst>
                        <a:ext uri="{FF2B5EF4-FFF2-40B4-BE49-F238E27FC236}">
                          <a16:creationId xmlns:a16="http://schemas.microsoft.com/office/drawing/2014/main" id="{0BADD753-23CF-31A4-1E54-A1CF5D5A92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120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99" name="Oval 54">
                      <a:extLst>
                        <a:ext uri="{FF2B5EF4-FFF2-40B4-BE49-F238E27FC236}">
                          <a16:creationId xmlns:a16="http://schemas.microsoft.com/office/drawing/2014/main" id="{5FE9D8D6-BAF7-9C59-64AF-5DD76BD4BB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6" y="233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500" name="Oval 55">
                      <a:extLst>
                        <a:ext uri="{FF2B5EF4-FFF2-40B4-BE49-F238E27FC236}">
                          <a16:creationId xmlns:a16="http://schemas.microsoft.com/office/drawing/2014/main" id="{87AAAC8C-3232-9978-B3B3-C91CC30922B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7" y="143"/>
                      <a:ext cx="22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501" name="Oval 56">
                      <a:extLst>
                        <a:ext uri="{FF2B5EF4-FFF2-40B4-BE49-F238E27FC236}">
                          <a16:creationId xmlns:a16="http://schemas.microsoft.com/office/drawing/2014/main" id="{079517AE-116C-EB5C-E075-D49ED3C494C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49" y="120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502" name="Oval 57">
                      <a:extLst>
                        <a:ext uri="{FF2B5EF4-FFF2-40B4-BE49-F238E27FC236}">
                          <a16:creationId xmlns:a16="http://schemas.microsoft.com/office/drawing/2014/main" id="{FB077396-E708-0A95-684A-5230CE537DA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81" y="188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503" name="Oval 58">
                      <a:extLst>
                        <a:ext uri="{FF2B5EF4-FFF2-40B4-BE49-F238E27FC236}">
                          <a16:creationId xmlns:a16="http://schemas.microsoft.com/office/drawing/2014/main" id="{EFB61D91-1680-B3BE-A37E-9BDCF030D9E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59" y="120"/>
                      <a:ext cx="45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85B4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504" name="Oval 59">
                      <a:extLst>
                        <a:ext uri="{FF2B5EF4-FFF2-40B4-BE49-F238E27FC236}">
                          <a16:creationId xmlns:a16="http://schemas.microsoft.com/office/drawing/2014/main" id="{7E6C7653-CDA2-7D16-F858-8B744DFB06F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111" y="207"/>
                      <a:ext cx="111" cy="8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81934F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2364" name="Oval 60">
                    <a:extLst>
                      <a:ext uri="{FF2B5EF4-FFF2-40B4-BE49-F238E27FC236}">
                        <a16:creationId xmlns:a16="http://schemas.microsoft.com/office/drawing/2014/main" id="{5BB46CED-77C5-4BD4-C726-1E8FB72E27B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600000">
                    <a:off x="229" y="723"/>
                    <a:ext cx="16" cy="10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C6C6C"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2365" name="Group 61">
                    <a:extLst>
                      <a:ext uri="{FF2B5EF4-FFF2-40B4-BE49-F238E27FC236}">
                        <a16:creationId xmlns:a16="http://schemas.microsoft.com/office/drawing/2014/main" id="{E3464F7C-BA51-F48A-89CE-533AD8789242}"/>
                      </a:ext>
                    </a:extLst>
                  </p:cNvPr>
                  <p:cNvGrpSpPr/>
                  <p:nvPr/>
                </p:nvGrpSpPr>
                <p:grpSpPr>
                  <a:xfrm>
                    <a:off x="231" y="698"/>
                    <a:ext cx="26" cy="25"/>
                    <a:chExt cx="431" cy="431"/>
                  </a:xfrm>
                </p:grpSpPr>
                <p:grpSp>
                  <p:nvGrpSpPr>
                    <p:cNvPr id="12489" name="Group 62">
                      <a:extLst>
                        <a:ext uri="{FF2B5EF4-FFF2-40B4-BE49-F238E27FC236}">
                          <a16:creationId xmlns:a16="http://schemas.microsoft.com/office/drawing/2014/main" id="{F13C7AD9-36E7-A54C-EE93-AC82BCBA248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2491" name="Oval 63">
                        <a:extLst>
                          <a:ext uri="{FF2B5EF4-FFF2-40B4-BE49-F238E27FC236}">
                            <a16:creationId xmlns:a16="http://schemas.microsoft.com/office/drawing/2014/main" id="{45F269C7-58AC-5616-2F5E-9E8C1C443BC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2492" name="Oval 64">
                        <a:extLst>
                          <a:ext uri="{FF2B5EF4-FFF2-40B4-BE49-F238E27FC236}">
                            <a16:creationId xmlns:a16="http://schemas.microsoft.com/office/drawing/2014/main" id="{A27D416B-F0B6-894C-7C8F-CDE80EA0A51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2490" name="Oval 65">
                      <a:extLst>
                        <a:ext uri="{FF2B5EF4-FFF2-40B4-BE49-F238E27FC236}">
                          <a16:creationId xmlns:a16="http://schemas.microsoft.com/office/drawing/2014/main" id="{8E72D3AB-4D45-5649-3F3D-0A1BCE328F0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2366" name="Group 66">
                    <a:extLst>
                      <a:ext uri="{FF2B5EF4-FFF2-40B4-BE49-F238E27FC236}">
                        <a16:creationId xmlns:a16="http://schemas.microsoft.com/office/drawing/2014/main" id="{88B8EA85-B48D-FCA1-9B5B-B5A8417487BF}"/>
                      </a:ext>
                    </a:extLst>
                  </p:cNvPr>
                  <p:cNvGrpSpPr/>
                  <p:nvPr/>
                </p:nvGrpSpPr>
                <p:grpSpPr>
                  <a:xfrm>
                    <a:off x="334" y="839"/>
                    <a:ext cx="27" cy="26"/>
                    <a:chExt cx="431" cy="431"/>
                  </a:xfrm>
                </p:grpSpPr>
                <p:grpSp>
                  <p:nvGrpSpPr>
                    <p:cNvPr id="12485" name="Group 67">
                      <a:extLst>
                        <a:ext uri="{FF2B5EF4-FFF2-40B4-BE49-F238E27FC236}">
                          <a16:creationId xmlns:a16="http://schemas.microsoft.com/office/drawing/2014/main" id="{623BE1E3-D1AE-8EEE-8874-1FBB05AC49D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2487" name="Oval 68">
                        <a:extLst>
                          <a:ext uri="{FF2B5EF4-FFF2-40B4-BE49-F238E27FC236}">
                            <a16:creationId xmlns:a16="http://schemas.microsoft.com/office/drawing/2014/main" id="{557D8FAF-C6CC-3761-BE52-72D3E345150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2488" name="Oval 69">
                        <a:extLst>
                          <a:ext uri="{FF2B5EF4-FFF2-40B4-BE49-F238E27FC236}">
                            <a16:creationId xmlns:a16="http://schemas.microsoft.com/office/drawing/2014/main" id="{4961E713-A206-BAD5-B0E2-0291416C1DF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2486" name="Oval 70">
                      <a:extLst>
                        <a:ext uri="{FF2B5EF4-FFF2-40B4-BE49-F238E27FC236}">
                          <a16:creationId xmlns:a16="http://schemas.microsoft.com/office/drawing/2014/main" id="{DB209A04-3F60-D694-76FC-7A637A94835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2367" name="Group 71">
                    <a:extLst>
                      <a:ext uri="{FF2B5EF4-FFF2-40B4-BE49-F238E27FC236}">
                        <a16:creationId xmlns:a16="http://schemas.microsoft.com/office/drawing/2014/main" id="{F3D83CCC-46F4-08D7-BFD4-9F7941F883DF}"/>
                      </a:ext>
                    </a:extLst>
                  </p:cNvPr>
                  <p:cNvGrpSpPr/>
                  <p:nvPr/>
                </p:nvGrpSpPr>
                <p:grpSpPr>
                  <a:xfrm>
                    <a:off x="270" y="916"/>
                    <a:ext cx="26" cy="26"/>
                    <a:chExt cx="431" cy="431"/>
                  </a:xfrm>
                </p:grpSpPr>
                <p:grpSp>
                  <p:nvGrpSpPr>
                    <p:cNvPr id="12481" name="Group 72">
                      <a:extLst>
                        <a:ext uri="{FF2B5EF4-FFF2-40B4-BE49-F238E27FC236}">
                          <a16:creationId xmlns:a16="http://schemas.microsoft.com/office/drawing/2014/main" id="{4590F64F-7BF6-9F08-38A2-149D9BE038F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2483" name="Oval 73">
                        <a:extLst>
                          <a:ext uri="{FF2B5EF4-FFF2-40B4-BE49-F238E27FC236}">
                            <a16:creationId xmlns:a16="http://schemas.microsoft.com/office/drawing/2014/main" id="{18E27DEC-EDCD-D7AE-4FEC-5A6628261F1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2484" name="Oval 74">
                        <a:extLst>
                          <a:ext uri="{FF2B5EF4-FFF2-40B4-BE49-F238E27FC236}">
                            <a16:creationId xmlns:a16="http://schemas.microsoft.com/office/drawing/2014/main" id="{E3B303F6-3F1E-B785-1615-2BF6D7FED52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2482" name="Oval 75">
                      <a:extLst>
                        <a:ext uri="{FF2B5EF4-FFF2-40B4-BE49-F238E27FC236}">
                          <a16:creationId xmlns:a16="http://schemas.microsoft.com/office/drawing/2014/main" id="{D9D6CD81-E0E8-8811-F606-B26DDAEF96C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2368" name="Group 76">
                    <a:extLst>
                      <a:ext uri="{FF2B5EF4-FFF2-40B4-BE49-F238E27FC236}">
                        <a16:creationId xmlns:a16="http://schemas.microsoft.com/office/drawing/2014/main" id="{31E41DB0-3DE9-3FE1-4FFE-32CCB05CC42A}"/>
                      </a:ext>
                    </a:extLst>
                  </p:cNvPr>
                  <p:cNvGrpSpPr/>
                  <p:nvPr/>
                </p:nvGrpSpPr>
                <p:grpSpPr>
                  <a:xfrm>
                    <a:off x="437" y="813"/>
                    <a:ext cx="26" cy="26"/>
                    <a:chExt cx="431" cy="431"/>
                  </a:xfrm>
                </p:grpSpPr>
                <p:grpSp>
                  <p:nvGrpSpPr>
                    <p:cNvPr id="12477" name="Group 77">
                      <a:extLst>
                        <a:ext uri="{FF2B5EF4-FFF2-40B4-BE49-F238E27FC236}">
                          <a16:creationId xmlns:a16="http://schemas.microsoft.com/office/drawing/2014/main" id="{0E60F87E-3183-FBF1-B5AE-5C091E6479C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2479" name="Oval 78">
                        <a:extLst>
                          <a:ext uri="{FF2B5EF4-FFF2-40B4-BE49-F238E27FC236}">
                            <a16:creationId xmlns:a16="http://schemas.microsoft.com/office/drawing/2014/main" id="{705B54FB-B070-FE96-2C0E-423A6095195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2480" name="Oval 79">
                        <a:extLst>
                          <a:ext uri="{FF2B5EF4-FFF2-40B4-BE49-F238E27FC236}">
                            <a16:creationId xmlns:a16="http://schemas.microsoft.com/office/drawing/2014/main" id="{B8EAB1B6-B9B4-BFDF-4AE9-B992C325433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2478" name="Oval 80">
                      <a:extLst>
                        <a:ext uri="{FF2B5EF4-FFF2-40B4-BE49-F238E27FC236}">
                          <a16:creationId xmlns:a16="http://schemas.microsoft.com/office/drawing/2014/main" id="{9DBCD4EB-AD92-B4B8-418E-C2B39FC3FEC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2369" name="Group 81">
                    <a:extLst>
                      <a:ext uri="{FF2B5EF4-FFF2-40B4-BE49-F238E27FC236}">
                        <a16:creationId xmlns:a16="http://schemas.microsoft.com/office/drawing/2014/main" id="{114F487D-E57C-4EAB-2057-818DE955EF64}"/>
                      </a:ext>
                    </a:extLst>
                  </p:cNvPr>
                  <p:cNvGrpSpPr/>
                  <p:nvPr/>
                </p:nvGrpSpPr>
                <p:grpSpPr>
                  <a:xfrm>
                    <a:off x="334" y="698"/>
                    <a:ext cx="27" cy="25"/>
                    <a:chExt cx="431" cy="431"/>
                  </a:xfrm>
                </p:grpSpPr>
                <p:grpSp>
                  <p:nvGrpSpPr>
                    <p:cNvPr id="12473" name="Group 82">
                      <a:extLst>
                        <a:ext uri="{FF2B5EF4-FFF2-40B4-BE49-F238E27FC236}">
                          <a16:creationId xmlns:a16="http://schemas.microsoft.com/office/drawing/2014/main" id="{387FB873-351E-F6BF-747D-589097D4950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2475" name="Oval 83">
                        <a:extLst>
                          <a:ext uri="{FF2B5EF4-FFF2-40B4-BE49-F238E27FC236}">
                            <a16:creationId xmlns:a16="http://schemas.microsoft.com/office/drawing/2014/main" id="{C26577C4-3776-C6FC-B4B5-5C0EC9C38DA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2476" name="Oval 84">
                        <a:extLst>
                          <a:ext uri="{FF2B5EF4-FFF2-40B4-BE49-F238E27FC236}">
                            <a16:creationId xmlns:a16="http://schemas.microsoft.com/office/drawing/2014/main" id="{659D821E-271E-B963-6BD4-74206116149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2474" name="Oval 85">
                      <a:extLst>
                        <a:ext uri="{FF2B5EF4-FFF2-40B4-BE49-F238E27FC236}">
                          <a16:creationId xmlns:a16="http://schemas.microsoft.com/office/drawing/2014/main" id="{D7782EBF-3862-B5A1-FB15-6BD432BAE29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2370" name="Group 86">
                    <a:extLst>
                      <a:ext uri="{FF2B5EF4-FFF2-40B4-BE49-F238E27FC236}">
                        <a16:creationId xmlns:a16="http://schemas.microsoft.com/office/drawing/2014/main" id="{11E001F4-CB6F-3D74-B35F-E02516CE28E9}"/>
                      </a:ext>
                    </a:extLst>
                  </p:cNvPr>
                  <p:cNvGrpSpPr/>
                  <p:nvPr/>
                </p:nvGrpSpPr>
                <p:grpSpPr>
                  <a:xfrm>
                    <a:off x="540" y="736"/>
                    <a:ext cx="26" cy="26"/>
                    <a:chExt cx="431" cy="431"/>
                  </a:xfrm>
                </p:grpSpPr>
                <p:grpSp>
                  <p:nvGrpSpPr>
                    <p:cNvPr id="12469" name="Group 87">
                      <a:extLst>
                        <a:ext uri="{FF2B5EF4-FFF2-40B4-BE49-F238E27FC236}">
                          <a16:creationId xmlns:a16="http://schemas.microsoft.com/office/drawing/2014/main" id="{6FD5403B-FA96-C4D3-45AB-D07726C78E2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2471" name="Oval 88">
                        <a:extLst>
                          <a:ext uri="{FF2B5EF4-FFF2-40B4-BE49-F238E27FC236}">
                            <a16:creationId xmlns:a16="http://schemas.microsoft.com/office/drawing/2014/main" id="{1B12130A-F654-FEEC-1AD1-7B57F286697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2472" name="Oval 89">
                        <a:extLst>
                          <a:ext uri="{FF2B5EF4-FFF2-40B4-BE49-F238E27FC236}">
                            <a16:creationId xmlns:a16="http://schemas.microsoft.com/office/drawing/2014/main" id="{6CAE5259-E151-C06B-959C-466CCE6F501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2470" name="Oval 90">
                      <a:extLst>
                        <a:ext uri="{FF2B5EF4-FFF2-40B4-BE49-F238E27FC236}">
                          <a16:creationId xmlns:a16="http://schemas.microsoft.com/office/drawing/2014/main" id="{DDF5F82B-2EDB-BF2E-8480-A825D4FE30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2371" name="Group 91">
                    <a:extLst>
                      <a:ext uri="{FF2B5EF4-FFF2-40B4-BE49-F238E27FC236}">
                        <a16:creationId xmlns:a16="http://schemas.microsoft.com/office/drawing/2014/main" id="{33B0C7DC-ECC8-FCDA-8112-265F5833DDE5}"/>
                      </a:ext>
                    </a:extLst>
                  </p:cNvPr>
                  <p:cNvGrpSpPr/>
                  <p:nvPr/>
                </p:nvGrpSpPr>
                <p:grpSpPr>
                  <a:xfrm>
                    <a:off x="412" y="968"/>
                    <a:ext cx="25" cy="25"/>
                    <a:chExt cx="431" cy="431"/>
                  </a:xfrm>
                </p:grpSpPr>
                <p:grpSp>
                  <p:nvGrpSpPr>
                    <p:cNvPr id="12465" name="Group 92">
                      <a:extLst>
                        <a:ext uri="{FF2B5EF4-FFF2-40B4-BE49-F238E27FC236}">
                          <a16:creationId xmlns:a16="http://schemas.microsoft.com/office/drawing/2014/main" id="{4ADEAD8D-9388-66B1-6256-CD4CA82F454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2467" name="Oval 93">
                        <a:extLst>
                          <a:ext uri="{FF2B5EF4-FFF2-40B4-BE49-F238E27FC236}">
                            <a16:creationId xmlns:a16="http://schemas.microsoft.com/office/drawing/2014/main" id="{61C8A3FD-2D4E-A859-3D40-344E58F97EF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2468" name="Oval 94">
                        <a:extLst>
                          <a:ext uri="{FF2B5EF4-FFF2-40B4-BE49-F238E27FC236}">
                            <a16:creationId xmlns:a16="http://schemas.microsoft.com/office/drawing/2014/main" id="{71BE9F11-455D-5417-4567-1FCF2D2942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2466" name="Oval 95">
                      <a:extLst>
                        <a:ext uri="{FF2B5EF4-FFF2-40B4-BE49-F238E27FC236}">
                          <a16:creationId xmlns:a16="http://schemas.microsoft.com/office/drawing/2014/main" id="{D472F86F-633E-628B-4E08-262EEEFE16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2372" name="Group 96">
                    <a:extLst>
                      <a:ext uri="{FF2B5EF4-FFF2-40B4-BE49-F238E27FC236}">
                        <a16:creationId xmlns:a16="http://schemas.microsoft.com/office/drawing/2014/main" id="{637B2321-992B-B264-D94E-F2C940D1070E}"/>
                      </a:ext>
                    </a:extLst>
                  </p:cNvPr>
                  <p:cNvGrpSpPr/>
                  <p:nvPr/>
                </p:nvGrpSpPr>
                <p:grpSpPr>
                  <a:xfrm>
                    <a:off x="231" y="1019"/>
                    <a:ext cx="26" cy="26"/>
                    <a:chExt cx="431" cy="431"/>
                  </a:xfrm>
                </p:grpSpPr>
                <p:grpSp>
                  <p:nvGrpSpPr>
                    <p:cNvPr id="12461" name="Group 97">
                      <a:extLst>
                        <a:ext uri="{FF2B5EF4-FFF2-40B4-BE49-F238E27FC236}">
                          <a16:creationId xmlns:a16="http://schemas.microsoft.com/office/drawing/2014/main" id="{669610C4-4965-FA58-2372-8D557F5360A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2463" name="Oval 98">
                        <a:extLst>
                          <a:ext uri="{FF2B5EF4-FFF2-40B4-BE49-F238E27FC236}">
                            <a16:creationId xmlns:a16="http://schemas.microsoft.com/office/drawing/2014/main" id="{2AAB5814-7D82-BC38-DDF6-C485B8C764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2464" name="Oval 99">
                        <a:extLst>
                          <a:ext uri="{FF2B5EF4-FFF2-40B4-BE49-F238E27FC236}">
                            <a16:creationId xmlns:a16="http://schemas.microsoft.com/office/drawing/2014/main" id="{C5384D57-AAAE-7E45-B6E9-C0482850FF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2462" name="Oval 100">
                      <a:extLst>
                        <a:ext uri="{FF2B5EF4-FFF2-40B4-BE49-F238E27FC236}">
                          <a16:creationId xmlns:a16="http://schemas.microsoft.com/office/drawing/2014/main" id="{649EC16E-DCE7-8A0C-F737-65F71220D4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2373" name="Group 101">
                    <a:extLst>
                      <a:ext uri="{FF2B5EF4-FFF2-40B4-BE49-F238E27FC236}">
                        <a16:creationId xmlns:a16="http://schemas.microsoft.com/office/drawing/2014/main" id="{5593DB93-5480-9ADA-84C4-860C8DE36921}"/>
                      </a:ext>
                    </a:extLst>
                  </p:cNvPr>
                  <p:cNvGrpSpPr/>
                  <p:nvPr/>
                </p:nvGrpSpPr>
                <p:grpSpPr>
                  <a:xfrm>
                    <a:off x="450" y="621"/>
                    <a:ext cx="26" cy="25"/>
                    <a:chExt cx="431" cy="431"/>
                  </a:xfrm>
                </p:grpSpPr>
                <p:grpSp>
                  <p:nvGrpSpPr>
                    <p:cNvPr id="12457" name="Group 102">
                      <a:extLst>
                        <a:ext uri="{FF2B5EF4-FFF2-40B4-BE49-F238E27FC236}">
                          <a16:creationId xmlns:a16="http://schemas.microsoft.com/office/drawing/2014/main" id="{D178ADF2-9A4B-857B-924B-9D74693017F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2459" name="Oval 103">
                        <a:extLst>
                          <a:ext uri="{FF2B5EF4-FFF2-40B4-BE49-F238E27FC236}">
                            <a16:creationId xmlns:a16="http://schemas.microsoft.com/office/drawing/2014/main" id="{1C0DCDB8-EAFD-9B99-3C7F-A3C0CF5B449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2460" name="Oval 104">
                        <a:extLst>
                          <a:ext uri="{FF2B5EF4-FFF2-40B4-BE49-F238E27FC236}">
                            <a16:creationId xmlns:a16="http://schemas.microsoft.com/office/drawing/2014/main" id="{A387F442-BB5A-2181-9ADB-7A5205BF594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2458" name="Oval 105">
                      <a:extLst>
                        <a:ext uri="{FF2B5EF4-FFF2-40B4-BE49-F238E27FC236}">
                          <a16:creationId xmlns:a16="http://schemas.microsoft.com/office/drawing/2014/main" id="{A3431D7F-AF7D-2F15-8532-0CB748E78C7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2374" name="Group 106">
                    <a:extLst>
                      <a:ext uri="{FF2B5EF4-FFF2-40B4-BE49-F238E27FC236}">
                        <a16:creationId xmlns:a16="http://schemas.microsoft.com/office/drawing/2014/main" id="{5AA9B59B-F778-F2DF-801E-C6840C5CB244}"/>
                      </a:ext>
                    </a:extLst>
                  </p:cNvPr>
                  <p:cNvGrpSpPr/>
                  <p:nvPr/>
                </p:nvGrpSpPr>
                <p:grpSpPr>
                  <a:xfrm>
                    <a:off x="514" y="775"/>
                    <a:ext cx="26" cy="26"/>
                    <a:chExt cx="431" cy="431"/>
                  </a:xfrm>
                </p:grpSpPr>
                <p:grpSp>
                  <p:nvGrpSpPr>
                    <p:cNvPr id="12453" name="Group 107">
                      <a:extLst>
                        <a:ext uri="{FF2B5EF4-FFF2-40B4-BE49-F238E27FC236}">
                          <a16:creationId xmlns:a16="http://schemas.microsoft.com/office/drawing/2014/main" id="{667A3D66-DB8D-ADC9-F9DB-78921636B70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2455" name="Oval 108">
                        <a:extLst>
                          <a:ext uri="{FF2B5EF4-FFF2-40B4-BE49-F238E27FC236}">
                            <a16:creationId xmlns:a16="http://schemas.microsoft.com/office/drawing/2014/main" id="{1F4B28A7-AFD8-9B00-56BF-3D10459514D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2456" name="Oval 109">
                        <a:extLst>
                          <a:ext uri="{FF2B5EF4-FFF2-40B4-BE49-F238E27FC236}">
                            <a16:creationId xmlns:a16="http://schemas.microsoft.com/office/drawing/2014/main" id="{DFE47F29-AB39-D6CE-3249-8928D419CA6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2454" name="Oval 110">
                      <a:extLst>
                        <a:ext uri="{FF2B5EF4-FFF2-40B4-BE49-F238E27FC236}">
                          <a16:creationId xmlns:a16="http://schemas.microsoft.com/office/drawing/2014/main" id="{C059A327-1AAA-541B-8641-02233968311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2375" name="Oval 111">
                    <a:extLst>
                      <a:ext uri="{FF2B5EF4-FFF2-40B4-BE49-F238E27FC236}">
                        <a16:creationId xmlns:a16="http://schemas.microsoft.com/office/drawing/2014/main" id="{5C6EDDF2-7AED-0AB1-B0F7-87AD2510AD0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9" y="813"/>
                    <a:ext cx="143" cy="270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2376" name="Group 112">
                    <a:extLst>
                      <a:ext uri="{FF2B5EF4-FFF2-40B4-BE49-F238E27FC236}">
                        <a16:creationId xmlns:a16="http://schemas.microsoft.com/office/drawing/2014/main" id="{E8AC068A-633B-6082-CFC6-06E3AA381754}"/>
                      </a:ext>
                    </a:extLst>
                  </p:cNvPr>
                  <p:cNvGrpSpPr/>
                  <p:nvPr/>
                </p:nvGrpSpPr>
                <p:grpSpPr>
                  <a:xfrm>
                    <a:off x="502" y="1032"/>
                    <a:ext cx="26" cy="25"/>
                    <a:chExt cx="431" cy="431"/>
                  </a:xfrm>
                </p:grpSpPr>
                <p:grpSp>
                  <p:nvGrpSpPr>
                    <p:cNvPr id="12449" name="Group 113">
                      <a:extLst>
                        <a:ext uri="{FF2B5EF4-FFF2-40B4-BE49-F238E27FC236}">
                          <a16:creationId xmlns:a16="http://schemas.microsoft.com/office/drawing/2014/main" id="{AFC7F901-335C-7E2F-2793-86D0ABDD2F2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2451" name="Oval 114">
                        <a:extLst>
                          <a:ext uri="{FF2B5EF4-FFF2-40B4-BE49-F238E27FC236}">
                            <a16:creationId xmlns:a16="http://schemas.microsoft.com/office/drawing/2014/main" id="{B509CFCB-6296-B6F9-68F2-4E376FDB22C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2452" name="Oval 115">
                        <a:extLst>
                          <a:ext uri="{FF2B5EF4-FFF2-40B4-BE49-F238E27FC236}">
                            <a16:creationId xmlns:a16="http://schemas.microsoft.com/office/drawing/2014/main" id="{FE389BAE-D491-9E74-D5D3-B608054134F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2450" name="Oval 116">
                      <a:extLst>
                        <a:ext uri="{FF2B5EF4-FFF2-40B4-BE49-F238E27FC236}">
                          <a16:creationId xmlns:a16="http://schemas.microsoft.com/office/drawing/2014/main" id="{F8720FDC-A5F4-55D7-06E2-B131A5FEFE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2377" name="Oval 117">
                    <a:extLst>
                      <a:ext uri="{FF2B5EF4-FFF2-40B4-BE49-F238E27FC236}">
                        <a16:creationId xmlns:a16="http://schemas.microsoft.com/office/drawing/2014/main" id="{6A87CC78-C6BA-CF85-97CC-EEE01CECCAC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1" y="826"/>
                    <a:ext cx="90" cy="2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/>
                      </a:gs>
                      <a:gs pos="100000">
                        <a:srgbClr val="746B66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2378" name="Group 118">
                    <a:extLst>
                      <a:ext uri="{FF2B5EF4-FFF2-40B4-BE49-F238E27FC236}">
                        <a16:creationId xmlns:a16="http://schemas.microsoft.com/office/drawing/2014/main" id="{E875229D-33E3-1C91-40E4-F4FA702CB243}"/>
                      </a:ext>
                    </a:extLst>
                  </p:cNvPr>
                  <p:cNvGrpSpPr/>
                  <p:nvPr/>
                </p:nvGrpSpPr>
                <p:grpSpPr>
                  <a:xfrm>
                    <a:off x="193" y="762"/>
                    <a:ext cx="25" cy="25"/>
                    <a:chExt cx="431" cy="431"/>
                  </a:xfrm>
                </p:grpSpPr>
                <p:grpSp>
                  <p:nvGrpSpPr>
                    <p:cNvPr id="12445" name="Group 119">
                      <a:extLst>
                        <a:ext uri="{FF2B5EF4-FFF2-40B4-BE49-F238E27FC236}">
                          <a16:creationId xmlns:a16="http://schemas.microsoft.com/office/drawing/2014/main" id="{D520143D-86C3-BE57-B2F2-7D3AC838FC4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2447" name="Oval 120">
                        <a:extLst>
                          <a:ext uri="{FF2B5EF4-FFF2-40B4-BE49-F238E27FC236}">
                            <a16:creationId xmlns:a16="http://schemas.microsoft.com/office/drawing/2014/main" id="{CD584543-78DA-D791-FF06-4098EC5A9A5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2448" name="Oval 121">
                        <a:extLst>
                          <a:ext uri="{FF2B5EF4-FFF2-40B4-BE49-F238E27FC236}">
                            <a16:creationId xmlns:a16="http://schemas.microsoft.com/office/drawing/2014/main" id="{A1EC79CC-C6BB-5A87-12C8-ED1896ABC49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2446" name="Oval 122">
                      <a:extLst>
                        <a:ext uri="{FF2B5EF4-FFF2-40B4-BE49-F238E27FC236}">
                          <a16:creationId xmlns:a16="http://schemas.microsoft.com/office/drawing/2014/main" id="{63120B8D-E557-8AC3-B155-523D74508E1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2379" name="Oval 123">
                    <a:extLst>
                      <a:ext uri="{FF2B5EF4-FFF2-40B4-BE49-F238E27FC236}">
                        <a16:creationId xmlns:a16="http://schemas.microsoft.com/office/drawing/2014/main" id="{E0CC9C4A-2CEB-37E5-C1B9-7A17BD81290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02" y="829"/>
                    <a:ext cx="90" cy="24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3E9E5"/>
                      </a:gs>
                      <a:gs pos="100000">
                        <a:srgbClr val="706C6A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80" name="未知">
                    <a:extLst>
                      <a:ext uri="{FF2B5EF4-FFF2-40B4-BE49-F238E27FC236}">
                        <a16:creationId xmlns:a16="http://schemas.microsoft.com/office/drawing/2014/main" id="{757E3A90-A440-F81D-61D7-BAB578F530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7" y="827"/>
                    <a:ext cx="52" cy="745"/>
                  </a:xfrm>
                  <a:custGeom>
                    <a:gdLst>
                      <a:gd name="T0" fmla="*/ 0 w 114"/>
                      <a:gd name="T1" fmla="*/ 0 h 1429"/>
                      <a:gd name="T2" fmla="*/ 23 w 114"/>
                      <a:gd name="T3" fmla="*/ 159 h 1429"/>
                      <a:gd name="T4" fmla="*/ 23 w 114"/>
                      <a:gd name="T5" fmla="*/ 703 h 1429"/>
                      <a:gd name="T6" fmla="*/ 0 w 114"/>
                      <a:gd name="T7" fmla="*/ 1225 h 1429"/>
                      <a:gd name="T8" fmla="*/ 0 w 114"/>
                      <a:gd name="T9" fmla="*/ 1429 h 1429"/>
                      <a:gd name="T10" fmla="*/ 68 w 114"/>
                      <a:gd name="T11" fmla="*/ 1429 h 1429"/>
                      <a:gd name="T12" fmla="*/ 91 w 114"/>
                      <a:gd name="T13" fmla="*/ 885 h 1429"/>
                      <a:gd name="T14" fmla="*/ 114 w 114"/>
                      <a:gd name="T15" fmla="*/ 590 h 1429"/>
                      <a:gd name="T16" fmla="*/ 114 w 114"/>
                      <a:gd name="T17" fmla="*/ 159 h 1429"/>
                      <a:gd name="T18" fmla="*/ 114 w 114"/>
                      <a:gd name="T19" fmla="*/ 0 h 1429"/>
                      <a:gd name="T20" fmla="*/ 0 w 114"/>
                      <a:gd name="T21" fmla="*/ 0 h 142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14"/>
                      <a:gd name="T34" fmla="*/ 0 h 1429"/>
                      <a:gd name="T35" fmla="*/ 114 w 114"/>
                      <a:gd name="T36" fmla="*/ 1429 h 1429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F1E3"/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81" name="未知">
                    <a:extLst>
                      <a:ext uri="{FF2B5EF4-FFF2-40B4-BE49-F238E27FC236}">
                        <a16:creationId xmlns:a16="http://schemas.microsoft.com/office/drawing/2014/main" id="{01A21C2C-02DD-7382-8F85-C0D3533A6614}"/>
                      </a:ext>
                    </a:extLst>
                  </p:cNvPr>
                  <p:cNvSpPr/>
                  <p:nvPr/>
                </p:nvSpPr>
                <p:spPr bwMode="auto">
                  <a:xfrm rot="-240000">
                    <a:off x="550" y="829"/>
                    <a:ext cx="51" cy="745"/>
                  </a:xfrm>
                  <a:custGeom>
                    <a:gdLst>
                      <a:gd name="T0" fmla="*/ 0 w 114"/>
                      <a:gd name="T1" fmla="*/ 0 h 1429"/>
                      <a:gd name="T2" fmla="*/ 23 w 114"/>
                      <a:gd name="T3" fmla="*/ 159 h 1429"/>
                      <a:gd name="T4" fmla="*/ 23 w 114"/>
                      <a:gd name="T5" fmla="*/ 703 h 1429"/>
                      <a:gd name="T6" fmla="*/ 0 w 114"/>
                      <a:gd name="T7" fmla="*/ 1225 h 1429"/>
                      <a:gd name="T8" fmla="*/ 0 w 114"/>
                      <a:gd name="T9" fmla="*/ 1429 h 1429"/>
                      <a:gd name="T10" fmla="*/ 68 w 114"/>
                      <a:gd name="T11" fmla="*/ 1429 h 1429"/>
                      <a:gd name="T12" fmla="*/ 91 w 114"/>
                      <a:gd name="T13" fmla="*/ 885 h 1429"/>
                      <a:gd name="T14" fmla="*/ 114 w 114"/>
                      <a:gd name="T15" fmla="*/ 590 h 1429"/>
                      <a:gd name="T16" fmla="*/ 114 w 114"/>
                      <a:gd name="T17" fmla="*/ 159 h 1429"/>
                      <a:gd name="T18" fmla="*/ 114 w 114"/>
                      <a:gd name="T19" fmla="*/ 0 h 1429"/>
                      <a:gd name="T20" fmla="*/ 0 w 114"/>
                      <a:gd name="T21" fmla="*/ 0 h 142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14"/>
                      <a:gd name="T34" fmla="*/ 0 h 1429"/>
                      <a:gd name="T35" fmla="*/ 114 w 114"/>
                      <a:gd name="T36" fmla="*/ 1429 h 1429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F1E3"/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82" name="Oval 126">
                    <a:extLst>
                      <a:ext uri="{FF2B5EF4-FFF2-40B4-BE49-F238E27FC236}">
                        <a16:creationId xmlns:a16="http://schemas.microsoft.com/office/drawing/2014/main" id="{FCC082E7-05C7-D4D2-58DA-2070E6005FC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1513">
                    <a:off x="102" y="1461"/>
                    <a:ext cx="408" cy="43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339966"/>
                      </a:gs>
                      <a:gs pos="100000">
                        <a:srgbClr val="1D583B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83" name="Oval 127">
                    <a:extLst>
                      <a:ext uri="{FF2B5EF4-FFF2-40B4-BE49-F238E27FC236}">
                        <a16:creationId xmlns:a16="http://schemas.microsoft.com/office/drawing/2014/main" id="{139DAC82-3B47-EEC1-A422-2BC3908E0F8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00000">
                    <a:off x="468" y="2160"/>
                    <a:ext cx="286" cy="28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2E8A5C"/>
                      </a:gs>
                      <a:gs pos="100000">
                        <a:srgbClr val="1B5035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84" name="Oval 128">
                    <a:extLst>
                      <a:ext uri="{FF2B5EF4-FFF2-40B4-BE49-F238E27FC236}">
                        <a16:creationId xmlns:a16="http://schemas.microsoft.com/office/drawing/2014/main" id="{3EBD3AF8-356E-5355-EBC6-4A3C67DF64C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45" y="2012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85" name="Oval 129">
                    <a:extLst>
                      <a:ext uri="{FF2B5EF4-FFF2-40B4-BE49-F238E27FC236}">
                        <a16:creationId xmlns:a16="http://schemas.microsoft.com/office/drawing/2014/main" id="{8189B497-AB1B-A817-FA9C-9C899632731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8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86" name="Oval 130">
                    <a:extLst>
                      <a:ext uri="{FF2B5EF4-FFF2-40B4-BE49-F238E27FC236}">
                        <a16:creationId xmlns:a16="http://schemas.microsoft.com/office/drawing/2014/main" id="{9F6B824E-A2C4-E325-FCB6-FE2AA008805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632" y="2216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87" name="Oval 131">
                    <a:extLst>
                      <a:ext uri="{FF2B5EF4-FFF2-40B4-BE49-F238E27FC236}">
                        <a16:creationId xmlns:a16="http://schemas.microsoft.com/office/drawing/2014/main" id="{E7DCF47B-62CD-ACA6-728E-7FCA940557E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2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88" name="Oval 132">
                    <a:extLst>
                      <a:ext uri="{FF2B5EF4-FFF2-40B4-BE49-F238E27FC236}">
                        <a16:creationId xmlns:a16="http://schemas.microsoft.com/office/drawing/2014/main" id="{6FAF3FE8-9351-71B9-0FB2-6714E2A441C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45" y="1135"/>
                    <a:ext cx="73" cy="7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89" name="Oval 133">
                    <a:extLst>
                      <a:ext uri="{FF2B5EF4-FFF2-40B4-BE49-F238E27FC236}">
                        <a16:creationId xmlns:a16="http://schemas.microsoft.com/office/drawing/2014/main" id="{6D97095A-1AAF-1E56-50FB-CF05323EC25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9" y="1257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90" name="Oval 134">
                    <a:extLst>
                      <a:ext uri="{FF2B5EF4-FFF2-40B4-BE49-F238E27FC236}">
                        <a16:creationId xmlns:a16="http://schemas.microsoft.com/office/drawing/2014/main" id="{F68B1681-B22E-BADF-97AD-36C2B2314DB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421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2391" name="Group 135">
                    <a:extLst>
                      <a:ext uri="{FF2B5EF4-FFF2-40B4-BE49-F238E27FC236}">
                        <a16:creationId xmlns:a16="http://schemas.microsoft.com/office/drawing/2014/main" id="{F6FBA726-1CF1-8CE3-54BE-C186FA99BE8D}"/>
                      </a:ext>
                    </a:extLst>
                  </p:cNvPr>
                  <p:cNvGrpSpPr/>
                  <p:nvPr/>
                </p:nvGrpSpPr>
                <p:grpSpPr>
                  <a:xfrm>
                    <a:off x="143" y="801"/>
                    <a:ext cx="116" cy="51"/>
                    <a:chExt cx="181" cy="91"/>
                  </a:xfrm>
                </p:grpSpPr>
                <p:sp>
                  <p:nvSpPr>
                    <p:cNvPr id="12443" name="Oval 136">
                      <a:extLst>
                        <a:ext uri="{FF2B5EF4-FFF2-40B4-BE49-F238E27FC236}">
                          <a16:creationId xmlns:a16="http://schemas.microsoft.com/office/drawing/2014/main" id="{D15A27A6-DD11-732D-B688-54B7815A140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5" y="22"/>
                      <a:ext cx="91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2F00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44" name="Oval 137">
                      <a:extLst>
                        <a:ext uri="{FF2B5EF4-FFF2-40B4-BE49-F238E27FC236}">
                          <a16:creationId xmlns:a16="http://schemas.microsoft.com/office/drawing/2014/main" id="{91C8FA55-D81A-A1F8-9C4B-48F5DADA649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181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2F00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2392" name="Oval 138">
                    <a:extLst>
                      <a:ext uri="{FF2B5EF4-FFF2-40B4-BE49-F238E27FC236}">
                        <a16:creationId xmlns:a16="http://schemas.microsoft.com/office/drawing/2014/main" id="{C2602D50-9BFF-8189-43CC-0AB9CB50FCF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18" y="808"/>
                    <a:ext cx="65" cy="2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2F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93" name="Oval 139">
                    <a:extLst>
                      <a:ext uri="{FF2B5EF4-FFF2-40B4-BE49-F238E27FC236}">
                        <a16:creationId xmlns:a16="http://schemas.microsoft.com/office/drawing/2014/main" id="{205E9EC7-E448-8841-DD46-224E0B22B24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97" y="801"/>
                    <a:ext cx="95" cy="4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2F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94" name="Oval 140">
                    <a:extLst>
                      <a:ext uri="{FF2B5EF4-FFF2-40B4-BE49-F238E27FC236}">
                        <a16:creationId xmlns:a16="http://schemas.microsoft.com/office/drawing/2014/main" id="{376466D5-48F1-93C0-C4B7-30AB7FA783B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0000">
                    <a:off x="489" y="713"/>
                    <a:ext cx="13" cy="11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C6C6C"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95" name="AutoShape 141">
                    <a:extLst>
                      <a:ext uri="{FF2B5EF4-FFF2-40B4-BE49-F238E27FC236}">
                        <a16:creationId xmlns:a16="http://schemas.microsoft.com/office/drawing/2014/main" id="{86AE6E09-290B-35D9-77A6-F5CD3BEA291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3" y="1624"/>
                    <a:ext cx="388" cy="4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A50021"/>
                      </a:gs>
                      <a:gs pos="100000">
                        <a:srgbClr val="4C000F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406" name="Oval 142">
                    <a:extLst>
                      <a:ext uri="{FF2B5EF4-FFF2-40B4-BE49-F238E27FC236}">
                        <a16:creationId xmlns:a16="http://schemas.microsoft.com/office/drawing/2014/main" id="{15F02EC0-C3F4-B1B8-A29C-A82E07AC998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5" y="1615"/>
                    <a:ext cx="348" cy="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407" name="Oval 143">
                    <a:extLst>
                      <a:ext uri="{FF2B5EF4-FFF2-40B4-BE49-F238E27FC236}">
                        <a16:creationId xmlns:a16="http://schemas.microsoft.com/office/drawing/2014/main" id="{FA3A6CB2-82B8-2478-CC7D-96F552661D8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5" y="1605"/>
                    <a:ext cx="345" cy="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398" name="AutoShape 144">
                    <a:extLst>
                      <a:ext uri="{FF2B5EF4-FFF2-40B4-BE49-F238E27FC236}">
                        <a16:creationId xmlns:a16="http://schemas.microsoft.com/office/drawing/2014/main" id="{083E7E07-0808-A0B1-04D9-3E49F61B22A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" y="1727"/>
                    <a:ext cx="713" cy="59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0D0000"/>
                      </a:gs>
                      <a:gs pos="50000">
                        <a:srgbClr val="CC0000"/>
                      </a:gs>
                      <a:gs pos="100000">
                        <a:srgbClr val="0D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409" name="Oval 145">
                    <a:extLst>
                      <a:ext uri="{FF2B5EF4-FFF2-40B4-BE49-F238E27FC236}">
                        <a16:creationId xmlns:a16="http://schemas.microsoft.com/office/drawing/2014/main" id="{FB56739F-E5B6-2270-81A5-569BCF1370B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739755">
                    <a:off x="550" y="1728"/>
                    <a:ext cx="205" cy="9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>
                          <a:alpha val="59999"/>
                        </a:schemeClr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400" name="AutoShape 146">
                    <a:extLst>
                      <a:ext uri="{FF2B5EF4-FFF2-40B4-BE49-F238E27FC236}">
                        <a16:creationId xmlns:a16="http://schemas.microsoft.com/office/drawing/2014/main" id="{C48685E3-B728-9D4C-4E3C-9F59B49683E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" y="1767"/>
                    <a:ext cx="652" cy="531"/>
                  </a:xfrm>
                  <a:prstGeom prst="roundRect">
                    <a:avLst>
                      <a:gd name="adj" fmla="val 11463"/>
                    </a:avLst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B00000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401" name="未知">
                    <a:extLst>
                      <a:ext uri="{FF2B5EF4-FFF2-40B4-BE49-F238E27FC236}">
                        <a16:creationId xmlns:a16="http://schemas.microsoft.com/office/drawing/2014/main" id="{9B193C38-4776-EE86-7D15-D64693B1428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43" y="1645"/>
                    <a:ext cx="47" cy="82"/>
                  </a:xfrm>
                  <a:custGeom>
                    <a:gdLst>
                      <a:gd name="T0" fmla="*/ 52 w 52"/>
                      <a:gd name="T1" fmla="*/ 0 h 91"/>
                      <a:gd name="T2" fmla="*/ 7 w 52"/>
                      <a:gd name="T3" fmla="*/ 23 h 91"/>
                      <a:gd name="T4" fmla="*/ 7 w 52"/>
                      <a:gd name="T5" fmla="*/ 91 h 91"/>
                      <a:gd name="T6" fmla="*/ 0 60000 65536"/>
                      <a:gd name="T7" fmla="*/ 0 60000 65536"/>
                      <a:gd name="T8" fmla="*/ 0 60000 65536"/>
                      <a:gd name="T9" fmla="*/ 0 w 52"/>
                      <a:gd name="T10" fmla="*/ 0 h 91"/>
                      <a:gd name="T11" fmla="*/ 52 w 52"/>
                      <a:gd name="T12" fmla="*/ 91 h 91"/>
                    </a:gdLst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T9" t="T10" r="T11" b="T12"/>
                    <a:pathLst>
                      <a:path w="52" h="91">
                        <a:moveTo>
                          <a:pt x="52" y="0"/>
                        </a:moveTo>
                        <a:cubicBezTo>
                          <a:pt x="33" y="4"/>
                          <a:pt x="14" y="8"/>
                          <a:pt x="7" y="23"/>
                        </a:cubicBezTo>
                        <a:cubicBezTo>
                          <a:pt x="0" y="38"/>
                          <a:pt x="14" y="80"/>
                          <a:pt x="7" y="91"/>
                        </a:cubicBezTo>
                      </a:path>
                    </a:pathLst>
                  </a:custGeom>
                  <a:noFill/>
                  <a:ln w="69850">
                    <a:solidFill>
                      <a:srgbClr val="A50021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412" name="Oval 148">
                    <a:extLst>
                      <a:ext uri="{FF2B5EF4-FFF2-40B4-BE49-F238E27FC236}">
                        <a16:creationId xmlns:a16="http://schemas.microsoft.com/office/drawing/2014/main" id="{259FCA66-05F2-5A9A-89C3-22E87F25DD9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1605"/>
                    <a:ext cx="122" cy="18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12403" name="Group 149">
                    <a:extLst>
                      <a:ext uri="{FF2B5EF4-FFF2-40B4-BE49-F238E27FC236}">
                        <a16:creationId xmlns:a16="http://schemas.microsoft.com/office/drawing/2014/main" id="{DBBED890-4EEE-235C-61E3-B493639125EB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592" y="1645"/>
                    <a:ext cx="60" cy="143"/>
                    <a:chExt cx="115" cy="159"/>
                  </a:xfrm>
                </p:grpSpPr>
                <p:sp>
                  <p:nvSpPr>
                    <p:cNvPr id="12441" name="未知">
                      <a:extLst>
                        <a:ext uri="{FF2B5EF4-FFF2-40B4-BE49-F238E27FC236}">
                          <a16:creationId xmlns:a16="http://schemas.microsoft.com/office/drawing/2014/main" id="{8FDF390D-BCC9-CD82-FA3D-56A4618E32F2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46" y="0"/>
                      <a:ext cx="52" cy="91"/>
                    </a:xfrm>
                    <a:custGeom>
                      <a:gdLst>
                        <a:gd name="T0" fmla="*/ 52 w 52"/>
                        <a:gd name="T1" fmla="*/ 0 h 91"/>
                        <a:gd name="T2" fmla="*/ 7 w 52"/>
                        <a:gd name="T3" fmla="*/ 23 h 91"/>
                        <a:gd name="T4" fmla="*/ 7 w 52"/>
                        <a:gd name="T5" fmla="*/ 91 h 91"/>
                        <a:gd name="T6" fmla="*/ 0 60000 65536"/>
                        <a:gd name="T7" fmla="*/ 0 60000 65536"/>
                        <a:gd name="T8" fmla="*/ 0 60000 65536"/>
                        <a:gd name="T9" fmla="*/ 0 w 52"/>
                        <a:gd name="T10" fmla="*/ 0 h 91"/>
                        <a:gd name="T11" fmla="*/ 52 w 52"/>
                        <a:gd name="T12" fmla="*/ 91 h 91"/>
                      </a:gdLst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52" h="91">
                          <a:moveTo>
                            <a:pt x="52" y="0"/>
                          </a:moveTo>
                          <a:cubicBezTo>
                            <a:pt x="33" y="4"/>
                            <a:pt x="14" y="8"/>
                            <a:pt x="7" y="23"/>
                          </a:cubicBezTo>
                          <a:cubicBezTo>
                            <a:pt x="0" y="38"/>
                            <a:pt x="14" y="80"/>
                            <a:pt x="7" y="91"/>
                          </a:cubicBezTo>
                        </a:path>
                      </a:pathLst>
                    </a:custGeom>
                    <a:noFill/>
                    <a:ln w="69850">
                      <a:solidFill>
                        <a:srgbClr val="A50021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15" name="Oval 151">
                      <a:extLst>
                        <a:ext uri="{FF2B5EF4-FFF2-40B4-BE49-F238E27FC236}">
                          <a16:creationId xmlns:a16="http://schemas.microsoft.com/office/drawing/2014/main" id="{99E72BF3-AB14-A177-F316-960029B4FE1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-1" y="22"/>
                      <a:ext cx="115" cy="13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tx1"/>
                        </a:gs>
                        <a:gs pos="100000">
                          <a:schemeClr val="tx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2404" name="Group 152">
                    <a:extLst>
                      <a:ext uri="{FF2B5EF4-FFF2-40B4-BE49-F238E27FC236}">
                        <a16:creationId xmlns:a16="http://schemas.microsoft.com/office/drawing/2014/main" id="{C5C67CD8-A1DC-E7DE-3305-A35A83AD388C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530" y="1522"/>
                    <a:ext cx="82" cy="163"/>
                    <a:chExt cx="90" cy="181"/>
                  </a:xfrm>
                </p:grpSpPr>
                <p:sp>
                  <p:nvSpPr>
                    <p:cNvPr id="12428" name="未知">
                      <a:extLst>
                        <a:ext uri="{FF2B5EF4-FFF2-40B4-BE49-F238E27FC236}">
                          <a16:creationId xmlns:a16="http://schemas.microsoft.com/office/drawing/2014/main" id="{094AF4CF-1564-972B-C558-EC0035263E3B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0" y="0"/>
                      <a:ext cx="66" cy="181"/>
                    </a:xfrm>
                    <a:custGeom>
                      <a:gdLst>
                        <a:gd name="T0" fmla="*/ 34 w 220"/>
                        <a:gd name="T1" fmla="*/ 23 h 374"/>
                        <a:gd name="T2" fmla="*/ 11 w 220"/>
                        <a:gd name="T3" fmla="*/ 159 h 374"/>
                        <a:gd name="T4" fmla="*/ 34 w 220"/>
                        <a:gd name="T5" fmla="*/ 340 h 374"/>
                        <a:gd name="T6" fmla="*/ 79 w 220"/>
                        <a:gd name="T7" fmla="*/ 363 h 374"/>
                        <a:gd name="T8" fmla="*/ 148 w 220"/>
                        <a:gd name="T9" fmla="*/ 363 h 374"/>
                        <a:gd name="T10" fmla="*/ 193 w 220"/>
                        <a:gd name="T11" fmla="*/ 340 h 374"/>
                        <a:gd name="T12" fmla="*/ 216 w 220"/>
                        <a:gd name="T13" fmla="*/ 318 h 374"/>
                        <a:gd name="T14" fmla="*/ 216 w 220"/>
                        <a:gd name="T15" fmla="*/ 295 h 374"/>
                        <a:gd name="T16" fmla="*/ 193 w 220"/>
                        <a:gd name="T17" fmla="*/ 272 h 374"/>
                        <a:gd name="T18" fmla="*/ 170 w 220"/>
                        <a:gd name="T19" fmla="*/ 204 h 374"/>
                        <a:gd name="T20" fmla="*/ 170 w 220"/>
                        <a:gd name="T21" fmla="*/ 136 h 374"/>
                        <a:gd name="T22" fmla="*/ 125 w 220"/>
                        <a:gd name="T23" fmla="*/ 45 h 374"/>
                        <a:gd name="T24" fmla="*/ 102 w 220"/>
                        <a:gd name="T25" fmla="*/ 23 h 374"/>
                        <a:gd name="T26" fmla="*/ 11 w 220"/>
                        <a:gd name="T27" fmla="*/ 23 h 374"/>
                        <a:gd name="T28" fmla="*/ 34 w 220"/>
                        <a:gd name="T29" fmla="*/ 23 h 374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w 220"/>
                        <a:gd name="T46" fmla="*/ 0 h 374"/>
                        <a:gd name="T47" fmla="*/ 220 w 220"/>
                        <a:gd name="T48" fmla="*/ 374 h 374"/>
                      </a:gdLst>
                      <a:cxnLst>
                        <a:cxn ang="T30">
                          <a:pos x="T0" y="T1"/>
                        </a:cxn>
                        <a:cxn ang="T31">
                          <a:pos x="T2" y="T3"/>
                        </a:cxn>
                        <a:cxn ang="T32">
                          <a:pos x="T4" y="T5"/>
                        </a:cxn>
                        <a:cxn ang="T33">
                          <a:pos x="T6" y="T7"/>
                        </a:cxn>
                        <a:cxn ang="T34">
                          <a:pos x="T8" y="T9"/>
                        </a:cxn>
                        <a:cxn ang="T35">
                          <a:pos x="T10" y="T11"/>
                        </a:cxn>
                        <a:cxn ang="T36">
                          <a:pos x="T12" y="T13"/>
                        </a:cxn>
                        <a:cxn ang="T37">
                          <a:pos x="T14" y="T15"/>
                        </a:cxn>
                        <a:cxn ang="T38">
                          <a:pos x="T16" y="T17"/>
                        </a:cxn>
                        <a:cxn ang="T39">
                          <a:pos x="T18" y="T19"/>
                        </a:cxn>
                        <a:cxn ang="T40">
                          <a:pos x="T20" y="T21"/>
                        </a:cxn>
                        <a:cxn ang="T41">
                          <a:pos x="T22" y="T23"/>
                        </a:cxn>
                        <a:cxn ang="T42">
                          <a:pos x="T24" y="T25"/>
                        </a:cxn>
                        <a:cxn ang="T43">
                          <a:pos x="T26" y="T27"/>
                        </a:cxn>
                        <a:cxn ang="T44">
                          <a:pos x="T28" y="T29"/>
                        </a:cxn>
                      </a:cxnLst>
                      <a:rect l="T45" t="T46" r="T47" b="T48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29" name="Oval 154">
                      <a:extLst>
                        <a:ext uri="{FF2B5EF4-FFF2-40B4-BE49-F238E27FC236}">
                          <a16:creationId xmlns:a16="http://schemas.microsoft.com/office/drawing/2014/main" id="{AAAA69B5-F706-A124-4156-A35879F0B32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19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30" name="Oval 155">
                      <a:extLst>
                        <a:ext uri="{FF2B5EF4-FFF2-40B4-BE49-F238E27FC236}">
                          <a16:creationId xmlns:a16="http://schemas.microsoft.com/office/drawing/2014/main" id="{47E90388-3F47-CCA9-1530-57D3B9EEBB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32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31" name="Oval 156">
                      <a:extLst>
                        <a:ext uri="{FF2B5EF4-FFF2-40B4-BE49-F238E27FC236}">
                          <a16:creationId xmlns:a16="http://schemas.microsoft.com/office/drawing/2014/main" id="{3BAA2A1E-15EA-835E-ECB3-7AE903CCFEB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44" y="128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32" name="Oval 157">
                      <a:extLst>
                        <a:ext uri="{FF2B5EF4-FFF2-40B4-BE49-F238E27FC236}">
                          <a16:creationId xmlns:a16="http://schemas.microsoft.com/office/drawing/2014/main" id="{60BA82F0-4D49-F500-B39E-CC2B2CAA01F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33" name="Oval 158">
                      <a:extLst>
                        <a:ext uri="{FF2B5EF4-FFF2-40B4-BE49-F238E27FC236}">
                          <a16:creationId xmlns:a16="http://schemas.microsoft.com/office/drawing/2014/main" id="{77EF6DCE-2CF9-18B1-A430-65C5FC8D189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23" name="Oval 159">
                      <a:extLst>
                        <a:ext uri="{FF2B5EF4-FFF2-40B4-BE49-F238E27FC236}">
                          <a16:creationId xmlns:a16="http://schemas.microsoft.com/office/drawing/2014/main" id="{B380601C-1CE1-CDF3-29A3-B7676A0A0B4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-1" y="114"/>
                      <a:ext cx="58" cy="4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2435" name="未知">
                      <a:extLst>
                        <a:ext uri="{FF2B5EF4-FFF2-40B4-BE49-F238E27FC236}">
                          <a16:creationId xmlns:a16="http://schemas.microsoft.com/office/drawing/2014/main" id="{629981E3-AF5B-49FD-35F2-AC8EE00F3BE8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9"/>
                      <a:ext cx="61" cy="111"/>
                    </a:xfrm>
                    <a:custGeom>
                      <a:gdLst>
                        <a:gd name="T0" fmla="*/ 11 w 222"/>
                        <a:gd name="T1" fmla="*/ 30 h 336"/>
                        <a:gd name="T2" fmla="*/ 34 w 222"/>
                        <a:gd name="T3" fmla="*/ 75 h 336"/>
                        <a:gd name="T4" fmla="*/ 79 w 222"/>
                        <a:gd name="T5" fmla="*/ 211 h 336"/>
                        <a:gd name="T6" fmla="*/ 102 w 222"/>
                        <a:gd name="T7" fmla="*/ 256 h 336"/>
                        <a:gd name="T8" fmla="*/ 147 w 222"/>
                        <a:gd name="T9" fmla="*/ 325 h 336"/>
                        <a:gd name="T10" fmla="*/ 215 w 222"/>
                        <a:gd name="T11" fmla="*/ 325 h 336"/>
                        <a:gd name="T12" fmla="*/ 192 w 222"/>
                        <a:gd name="T13" fmla="*/ 302 h 336"/>
                        <a:gd name="T14" fmla="*/ 170 w 222"/>
                        <a:gd name="T15" fmla="*/ 302 h 336"/>
                        <a:gd name="T16" fmla="*/ 147 w 222"/>
                        <a:gd name="T17" fmla="*/ 256 h 336"/>
                        <a:gd name="T18" fmla="*/ 102 w 222"/>
                        <a:gd name="T19" fmla="*/ 166 h 336"/>
                        <a:gd name="T20" fmla="*/ 79 w 222"/>
                        <a:gd name="T21" fmla="*/ 75 h 336"/>
                        <a:gd name="T22" fmla="*/ 11 w 222"/>
                        <a:gd name="T23" fmla="*/ 7 h 336"/>
                        <a:gd name="T24" fmla="*/ 11 w 222"/>
                        <a:gd name="T25" fmla="*/ 30 h 3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w 222"/>
                        <a:gd name="T40" fmla="*/ 0 h 336"/>
                        <a:gd name="T41" fmla="*/ 222 w 222"/>
                        <a:gd name="T42" fmla="*/ 336 h 336"/>
                      </a:gdLst>
                      <a:cxnLst>
                        <a:cxn ang="T26">
                          <a:pos x="T0" y="T1"/>
                        </a:cxn>
                        <a:cxn ang="T27">
                          <a:pos x="T2" y="T3"/>
                        </a:cxn>
                        <a:cxn ang="T28">
                          <a:pos x="T4" y="T5"/>
                        </a:cxn>
                        <a:cxn ang="T29">
                          <a:pos x="T6" y="T7"/>
                        </a:cxn>
                        <a:cxn ang="T30">
                          <a:pos x="T8" y="T9"/>
                        </a:cxn>
                        <a:cxn ang="T31">
                          <a:pos x="T10" y="T11"/>
                        </a:cxn>
                        <a:cxn ang="T32">
                          <a:pos x="T12" y="T13"/>
                        </a:cxn>
                        <a:cxn ang="T33">
                          <a:pos x="T14" y="T15"/>
                        </a:cxn>
                        <a:cxn ang="T34">
                          <a:pos x="T16" y="T17"/>
                        </a:cxn>
                        <a:cxn ang="T35">
                          <a:pos x="T18" y="T19"/>
                        </a:cxn>
                        <a:cxn ang="T36">
                          <a:pos x="T20" y="T21"/>
                        </a:cxn>
                        <a:cxn ang="T37">
                          <a:pos x="T22" y="T23"/>
                        </a:cxn>
                        <a:cxn ang="T38">
                          <a:pos x="T24" y="T25"/>
                        </a:cxn>
                      </a:cxnLst>
                      <a:rect l="T39" t="T40" r="T41" b="T42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36" name="Oval 161">
                      <a:extLst>
                        <a:ext uri="{FF2B5EF4-FFF2-40B4-BE49-F238E27FC236}">
                          <a16:creationId xmlns:a16="http://schemas.microsoft.com/office/drawing/2014/main" id="{A9CC6B15-8F5A-712E-B1DD-326680BAD75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44" y="4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D9B4">
                            <a:alpha val="3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37" name="Oval 162">
                      <a:extLst>
                        <a:ext uri="{FF2B5EF4-FFF2-40B4-BE49-F238E27FC236}">
                          <a16:creationId xmlns:a16="http://schemas.microsoft.com/office/drawing/2014/main" id="{4AFF4D4E-9F77-29C9-8FBB-D348E22145E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38" name="Oval 163">
                      <a:extLst>
                        <a:ext uri="{FF2B5EF4-FFF2-40B4-BE49-F238E27FC236}">
                          <a16:creationId xmlns:a16="http://schemas.microsoft.com/office/drawing/2014/main" id="{7B513911-C738-2F9D-99C1-865705B1B9D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32" y="165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39" name="Oval 164">
                      <a:extLst>
                        <a:ext uri="{FF2B5EF4-FFF2-40B4-BE49-F238E27FC236}">
                          <a16:creationId xmlns:a16="http://schemas.microsoft.com/office/drawing/2014/main" id="{DB6C7F0F-6E05-E311-C304-D90024F2CDC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40" name="Oval 165">
                      <a:extLst>
                        <a:ext uri="{FF2B5EF4-FFF2-40B4-BE49-F238E27FC236}">
                          <a16:creationId xmlns:a16="http://schemas.microsoft.com/office/drawing/2014/main" id="{F1D280A0-D0DC-9166-13E4-2F2C5C8A5AE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2405" name="Group 166">
                    <a:extLst>
                      <a:ext uri="{FF2B5EF4-FFF2-40B4-BE49-F238E27FC236}">
                        <a16:creationId xmlns:a16="http://schemas.microsoft.com/office/drawing/2014/main" id="{36025AEF-2152-7F4C-75AB-A43122C9C0E8}"/>
                      </a:ext>
                    </a:extLst>
                  </p:cNvPr>
                  <p:cNvGrpSpPr/>
                  <p:nvPr/>
                </p:nvGrpSpPr>
                <p:grpSpPr>
                  <a:xfrm>
                    <a:off x="163" y="1522"/>
                    <a:ext cx="81" cy="163"/>
                    <a:chExt cx="90" cy="181"/>
                  </a:xfrm>
                </p:grpSpPr>
                <p:sp>
                  <p:nvSpPr>
                    <p:cNvPr id="12415" name="未知">
                      <a:extLst>
                        <a:ext uri="{FF2B5EF4-FFF2-40B4-BE49-F238E27FC236}">
                          <a16:creationId xmlns:a16="http://schemas.microsoft.com/office/drawing/2014/main" id="{1196DD2D-8AC6-5AB0-AEA1-642D8E3D22C8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0" y="0"/>
                      <a:ext cx="66" cy="181"/>
                    </a:xfrm>
                    <a:custGeom>
                      <a:gdLst>
                        <a:gd name="T0" fmla="*/ 34 w 220"/>
                        <a:gd name="T1" fmla="*/ 23 h 374"/>
                        <a:gd name="T2" fmla="*/ 11 w 220"/>
                        <a:gd name="T3" fmla="*/ 159 h 374"/>
                        <a:gd name="T4" fmla="*/ 34 w 220"/>
                        <a:gd name="T5" fmla="*/ 340 h 374"/>
                        <a:gd name="T6" fmla="*/ 79 w 220"/>
                        <a:gd name="T7" fmla="*/ 363 h 374"/>
                        <a:gd name="T8" fmla="*/ 148 w 220"/>
                        <a:gd name="T9" fmla="*/ 363 h 374"/>
                        <a:gd name="T10" fmla="*/ 193 w 220"/>
                        <a:gd name="T11" fmla="*/ 340 h 374"/>
                        <a:gd name="T12" fmla="*/ 216 w 220"/>
                        <a:gd name="T13" fmla="*/ 318 h 374"/>
                        <a:gd name="T14" fmla="*/ 216 w 220"/>
                        <a:gd name="T15" fmla="*/ 295 h 374"/>
                        <a:gd name="T16" fmla="*/ 193 w 220"/>
                        <a:gd name="T17" fmla="*/ 272 h 374"/>
                        <a:gd name="T18" fmla="*/ 170 w 220"/>
                        <a:gd name="T19" fmla="*/ 204 h 374"/>
                        <a:gd name="T20" fmla="*/ 170 w 220"/>
                        <a:gd name="T21" fmla="*/ 136 h 374"/>
                        <a:gd name="T22" fmla="*/ 125 w 220"/>
                        <a:gd name="T23" fmla="*/ 45 h 374"/>
                        <a:gd name="T24" fmla="*/ 102 w 220"/>
                        <a:gd name="T25" fmla="*/ 23 h 374"/>
                        <a:gd name="T26" fmla="*/ 11 w 220"/>
                        <a:gd name="T27" fmla="*/ 23 h 374"/>
                        <a:gd name="T28" fmla="*/ 34 w 220"/>
                        <a:gd name="T29" fmla="*/ 23 h 374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w 220"/>
                        <a:gd name="T46" fmla="*/ 0 h 374"/>
                        <a:gd name="T47" fmla="*/ 220 w 220"/>
                        <a:gd name="T48" fmla="*/ 374 h 374"/>
                      </a:gdLst>
                      <a:cxnLst>
                        <a:cxn ang="T30">
                          <a:pos x="T0" y="T1"/>
                        </a:cxn>
                        <a:cxn ang="T31">
                          <a:pos x="T2" y="T3"/>
                        </a:cxn>
                        <a:cxn ang="T32">
                          <a:pos x="T4" y="T5"/>
                        </a:cxn>
                        <a:cxn ang="T33">
                          <a:pos x="T6" y="T7"/>
                        </a:cxn>
                        <a:cxn ang="T34">
                          <a:pos x="T8" y="T9"/>
                        </a:cxn>
                        <a:cxn ang="T35">
                          <a:pos x="T10" y="T11"/>
                        </a:cxn>
                        <a:cxn ang="T36">
                          <a:pos x="T12" y="T13"/>
                        </a:cxn>
                        <a:cxn ang="T37">
                          <a:pos x="T14" y="T15"/>
                        </a:cxn>
                        <a:cxn ang="T38">
                          <a:pos x="T16" y="T17"/>
                        </a:cxn>
                        <a:cxn ang="T39">
                          <a:pos x="T18" y="T19"/>
                        </a:cxn>
                        <a:cxn ang="T40">
                          <a:pos x="T20" y="T21"/>
                        </a:cxn>
                        <a:cxn ang="T41">
                          <a:pos x="T22" y="T23"/>
                        </a:cxn>
                        <a:cxn ang="T42">
                          <a:pos x="T24" y="T25"/>
                        </a:cxn>
                        <a:cxn ang="T43">
                          <a:pos x="T26" y="T27"/>
                        </a:cxn>
                        <a:cxn ang="T44">
                          <a:pos x="T28" y="T29"/>
                        </a:cxn>
                      </a:cxnLst>
                      <a:rect l="T45" t="T46" r="T47" b="T48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16" name="Oval 168">
                      <a:extLst>
                        <a:ext uri="{FF2B5EF4-FFF2-40B4-BE49-F238E27FC236}">
                          <a16:creationId xmlns:a16="http://schemas.microsoft.com/office/drawing/2014/main" id="{3EB6C489-B86A-3CFC-E14B-1A98DDEDC0C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19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17" name="Oval 169">
                      <a:extLst>
                        <a:ext uri="{FF2B5EF4-FFF2-40B4-BE49-F238E27FC236}">
                          <a16:creationId xmlns:a16="http://schemas.microsoft.com/office/drawing/2014/main" id="{831D97A4-7228-138D-55C3-8E1F781C661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32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18" name="Oval 170">
                      <a:extLst>
                        <a:ext uri="{FF2B5EF4-FFF2-40B4-BE49-F238E27FC236}">
                          <a16:creationId xmlns:a16="http://schemas.microsoft.com/office/drawing/2014/main" id="{9416D349-C9FE-FFCB-D7CF-976410CDC80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44" y="128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19" name="Oval 171">
                      <a:extLst>
                        <a:ext uri="{FF2B5EF4-FFF2-40B4-BE49-F238E27FC236}">
                          <a16:creationId xmlns:a16="http://schemas.microsoft.com/office/drawing/2014/main" id="{6821D01A-0378-56A4-F201-11D9CFCDA8E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20" name="Oval 172">
                      <a:extLst>
                        <a:ext uri="{FF2B5EF4-FFF2-40B4-BE49-F238E27FC236}">
                          <a16:creationId xmlns:a16="http://schemas.microsoft.com/office/drawing/2014/main" id="{97EB147A-C576-237E-CC86-C859CBA6A9F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1437" name="Oval 173">
                      <a:extLst>
                        <a:ext uri="{FF2B5EF4-FFF2-40B4-BE49-F238E27FC236}">
                          <a16:creationId xmlns:a16="http://schemas.microsoft.com/office/drawing/2014/main" id="{CF5AE871-80FA-F839-E30D-DEDDFFBAC3E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-1" y="114"/>
                      <a:ext cx="58" cy="4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2422" name="未知">
                      <a:extLst>
                        <a:ext uri="{FF2B5EF4-FFF2-40B4-BE49-F238E27FC236}">
                          <a16:creationId xmlns:a16="http://schemas.microsoft.com/office/drawing/2014/main" id="{F6ACA6D8-CDBA-CF50-CB26-BC7AC547E583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9"/>
                      <a:ext cx="61" cy="111"/>
                    </a:xfrm>
                    <a:custGeom>
                      <a:gdLst>
                        <a:gd name="T0" fmla="*/ 11 w 222"/>
                        <a:gd name="T1" fmla="*/ 30 h 336"/>
                        <a:gd name="T2" fmla="*/ 34 w 222"/>
                        <a:gd name="T3" fmla="*/ 75 h 336"/>
                        <a:gd name="T4" fmla="*/ 79 w 222"/>
                        <a:gd name="T5" fmla="*/ 211 h 336"/>
                        <a:gd name="T6" fmla="*/ 102 w 222"/>
                        <a:gd name="T7" fmla="*/ 256 h 336"/>
                        <a:gd name="T8" fmla="*/ 147 w 222"/>
                        <a:gd name="T9" fmla="*/ 325 h 336"/>
                        <a:gd name="T10" fmla="*/ 215 w 222"/>
                        <a:gd name="T11" fmla="*/ 325 h 336"/>
                        <a:gd name="T12" fmla="*/ 192 w 222"/>
                        <a:gd name="T13" fmla="*/ 302 h 336"/>
                        <a:gd name="T14" fmla="*/ 170 w 222"/>
                        <a:gd name="T15" fmla="*/ 302 h 336"/>
                        <a:gd name="T16" fmla="*/ 147 w 222"/>
                        <a:gd name="T17" fmla="*/ 256 h 336"/>
                        <a:gd name="T18" fmla="*/ 102 w 222"/>
                        <a:gd name="T19" fmla="*/ 166 h 336"/>
                        <a:gd name="T20" fmla="*/ 79 w 222"/>
                        <a:gd name="T21" fmla="*/ 75 h 336"/>
                        <a:gd name="T22" fmla="*/ 11 w 222"/>
                        <a:gd name="T23" fmla="*/ 7 h 336"/>
                        <a:gd name="T24" fmla="*/ 11 w 222"/>
                        <a:gd name="T25" fmla="*/ 30 h 3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w 222"/>
                        <a:gd name="T40" fmla="*/ 0 h 336"/>
                        <a:gd name="T41" fmla="*/ 222 w 222"/>
                        <a:gd name="T42" fmla="*/ 336 h 336"/>
                      </a:gdLst>
                      <a:cxnLst>
                        <a:cxn ang="T26">
                          <a:pos x="T0" y="T1"/>
                        </a:cxn>
                        <a:cxn ang="T27">
                          <a:pos x="T2" y="T3"/>
                        </a:cxn>
                        <a:cxn ang="T28">
                          <a:pos x="T4" y="T5"/>
                        </a:cxn>
                        <a:cxn ang="T29">
                          <a:pos x="T6" y="T7"/>
                        </a:cxn>
                        <a:cxn ang="T30">
                          <a:pos x="T8" y="T9"/>
                        </a:cxn>
                        <a:cxn ang="T31">
                          <a:pos x="T10" y="T11"/>
                        </a:cxn>
                        <a:cxn ang="T32">
                          <a:pos x="T12" y="T13"/>
                        </a:cxn>
                        <a:cxn ang="T33">
                          <a:pos x="T14" y="T15"/>
                        </a:cxn>
                        <a:cxn ang="T34">
                          <a:pos x="T16" y="T17"/>
                        </a:cxn>
                        <a:cxn ang="T35">
                          <a:pos x="T18" y="T19"/>
                        </a:cxn>
                        <a:cxn ang="T36">
                          <a:pos x="T20" y="T21"/>
                        </a:cxn>
                        <a:cxn ang="T37">
                          <a:pos x="T22" y="T23"/>
                        </a:cxn>
                        <a:cxn ang="T38">
                          <a:pos x="T24" y="T25"/>
                        </a:cxn>
                      </a:cxnLst>
                      <a:rect l="T39" t="T40" r="T41" b="T42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23" name="Oval 175">
                      <a:extLst>
                        <a:ext uri="{FF2B5EF4-FFF2-40B4-BE49-F238E27FC236}">
                          <a16:creationId xmlns:a16="http://schemas.microsoft.com/office/drawing/2014/main" id="{FEB9F36B-12FC-BAD1-9914-EF363CB06EA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44" y="4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D9B4">
                            <a:alpha val="3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24" name="Oval 176">
                      <a:extLst>
                        <a:ext uri="{FF2B5EF4-FFF2-40B4-BE49-F238E27FC236}">
                          <a16:creationId xmlns:a16="http://schemas.microsoft.com/office/drawing/2014/main" id="{7B7099D8-EC5C-9F0A-41E4-B09B5F81E6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25" name="Oval 177">
                      <a:extLst>
                        <a:ext uri="{FF2B5EF4-FFF2-40B4-BE49-F238E27FC236}">
                          <a16:creationId xmlns:a16="http://schemas.microsoft.com/office/drawing/2014/main" id="{142F3219-30C2-B104-7930-5A41AC69838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32" y="165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26" name="Oval 178">
                      <a:extLst>
                        <a:ext uri="{FF2B5EF4-FFF2-40B4-BE49-F238E27FC236}">
                          <a16:creationId xmlns:a16="http://schemas.microsoft.com/office/drawing/2014/main" id="{B83A091F-5B08-CF31-AF1B-D3637BC0195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27" name="Oval 179">
                      <a:extLst>
                        <a:ext uri="{FF2B5EF4-FFF2-40B4-BE49-F238E27FC236}">
                          <a16:creationId xmlns:a16="http://schemas.microsoft.com/office/drawing/2014/main" id="{61B33FA4-F56D-C171-F6C1-F6F1D511C6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1444" name="AutoShape 180">
                    <a:extLst>
                      <a:ext uri="{FF2B5EF4-FFF2-40B4-BE49-F238E27FC236}">
                        <a16:creationId xmlns:a16="http://schemas.microsoft.com/office/drawing/2014/main" id="{F3D24CFA-B193-626E-8224-0024D29F358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5" y="1930"/>
                    <a:ext cx="345" cy="28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8A001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407" name="AutoShape 181">
                    <a:extLst>
                      <a:ext uri="{FF2B5EF4-FFF2-40B4-BE49-F238E27FC236}">
                        <a16:creationId xmlns:a16="http://schemas.microsoft.com/office/drawing/2014/main" id="{27588724-EBC1-E637-E0CF-EEAF0A9A032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931"/>
                    <a:ext cx="244" cy="204"/>
                  </a:xfrm>
                  <a:custGeom>
                    <a:gdLst>
                      <a:gd name="T0" fmla="*/ 123 w 21600"/>
                      <a:gd name="T1" fmla="*/ 21 h 21600"/>
                      <a:gd name="T2" fmla="*/ 33 w 21600"/>
                      <a:gd name="T3" fmla="*/ 102 h 21600"/>
                      <a:gd name="T4" fmla="*/ 123 w 21600"/>
                      <a:gd name="T5" fmla="*/ 204 h 21600"/>
                      <a:gd name="T6" fmla="*/ 211 w 21600"/>
                      <a:gd name="T7" fmla="*/ 102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46 w 21600"/>
                      <a:gd name="T13" fmla="*/ 2329 h 21600"/>
                      <a:gd name="T14" fmla="*/ 16554 w 21600"/>
                      <a:gd name="T15" fmla="*/ 1365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408" name="Oval 182">
                    <a:extLst>
                      <a:ext uri="{FF2B5EF4-FFF2-40B4-BE49-F238E27FC236}">
                        <a16:creationId xmlns:a16="http://schemas.microsoft.com/office/drawing/2014/main" id="{6F5799F1-ADFD-027D-52A6-5D16120EA8D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8" y="1665"/>
                    <a:ext cx="82" cy="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409" name="Oval 183">
                    <a:extLst>
                      <a:ext uri="{FF2B5EF4-FFF2-40B4-BE49-F238E27FC236}">
                        <a16:creationId xmlns:a16="http://schemas.microsoft.com/office/drawing/2014/main" id="{E7081AE4-4871-8507-F875-25CEAD02593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67" y="1461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1448" name="AutoShape 184">
                    <a:extLst>
                      <a:ext uri="{FF2B5EF4-FFF2-40B4-BE49-F238E27FC236}">
                        <a16:creationId xmlns:a16="http://schemas.microsoft.com/office/drawing/2014/main" id="{AAEE6F24-E4D3-B369-C917-8173147D81F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43" y="1910"/>
                    <a:ext cx="307" cy="20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>
                          <a:alpha val="39999"/>
                        </a:srgb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449" name="AutoShape 185">
                    <a:extLst>
                      <a:ext uri="{FF2B5EF4-FFF2-40B4-BE49-F238E27FC236}">
                        <a16:creationId xmlns:a16="http://schemas.microsoft.com/office/drawing/2014/main" id="{2002DD10-FEFE-4E8D-2B24-94C6E271A2E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1828"/>
                    <a:ext cx="60" cy="62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450" name="AutoShape 186">
                    <a:extLst>
                      <a:ext uri="{FF2B5EF4-FFF2-40B4-BE49-F238E27FC236}">
                        <a16:creationId xmlns:a16="http://schemas.microsoft.com/office/drawing/2014/main" id="{C1727673-F3FD-E07C-97C9-D0CE49A1ACE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2155"/>
                    <a:ext cx="60" cy="6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451" name="AutoShape 187">
                    <a:extLst>
                      <a:ext uri="{FF2B5EF4-FFF2-40B4-BE49-F238E27FC236}">
                        <a16:creationId xmlns:a16="http://schemas.microsoft.com/office/drawing/2014/main" id="{95B67651-3E5D-B87E-96C2-AD190AC9DA4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70" y="1828"/>
                    <a:ext cx="63" cy="62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1452" name="AutoShape 188">
                    <a:extLst>
                      <a:ext uri="{FF2B5EF4-FFF2-40B4-BE49-F238E27FC236}">
                        <a16:creationId xmlns:a16="http://schemas.microsoft.com/office/drawing/2014/main" id="{3F1C5BE6-264E-F5E3-A9DC-05351B1C451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70" y="2155"/>
                    <a:ext cx="63" cy="6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</p:grpSp>
            <p:grpSp>
              <p:nvGrpSpPr>
                <p:cNvPr id="12328" name="Group 189">
                  <a:extLst>
                    <a:ext uri="{FF2B5EF4-FFF2-40B4-BE49-F238E27FC236}">
                      <a16:creationId xmlns:a16="http://schemas.microsoft.com/office/drawing/2014/main" id="{59ACFB48-D25B-8AC9-D9B3-9960CA5A3A47}"/>
                    </a:ext>
                  </a:extLst>
                </p:cNvPr>
                <p:cNvGrpSpPr/>
                <p:nvPr/>
              </p:nvGrpSpPr>
              <p:grpSpPr>
                <a:xfrm>
                  <a:off x="204" y="312"/>
                  <a:ext cx="317" cy="205"/>
                  <a:chExt cx="317" cy="205"/>
                </a:xfrm>
              </p:grpSpPr>
              <p:grpSp>
                <p:nvGrpSpPr>
                  <p:cNvPr id="12329" name="Group 190">
                    <a:extLst>
                      <a:ext uri="{FF2B5EF4-FFF2-40B4-BE49-F238E27FC236}">
                        <a16:creationId xmlns:a16="http://schemas.microsoft.com/office/drawing/2014/main" id="{BE541D9D-F2D5-42E1-86BB-2D3C8C271433}"/>
                      </a:ext>
                    </a:extLst>
                  </p:cNvPr>
                  <p:cNvGrpSpPr/>
                  <p:nvPr/>
                </p:nvGrpSpPr>
                <p:grpSpPr>
                  <a:xfrm>
                    <a:off x="20" y="0"/>
                    <a:ext cx="71" cy="57"/>
                    <a:chExt cx="113" cy="90"/>
                  </a:xfrm>
                </p:grpSpPr>
                <p:sp>
                  <p:nvSpPr>
                    <p:cNvPr id="12342" name="Oval 191">
                      <a:extLst>
                        <a:ext uri="{FF2B5EF4-FFF2-40B4-BE49-F238E27FC236}">
                          <a16:creationId xmlns:a16="http://schemas.microsoft.com/office/drawing/2014/main" id="{5C97EEE4-6312-5053-5912-2DCD6E23B6F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0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180F11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343" name="未知">
                      <a:extLst>
                        <a:ext uri="{FF2B5EF4-FFF2-40B4-BE49-F238E27FC236}">
                          <a16:creationId xmlns:a16="http://schemas.microsoft.com/office/drawing/2014/main" id="{09D1E5B8-769B-B0AF-068D-1A8E221836DE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2"/>
                      <a:ext cx="91" cy="45"/>
                    </a:xfrm>
                    <a:custGeom>
                      <a:gdLst>
                        <a:gd name="T0" fmla="*/ 4 w 171"/>
                        <a:gd name="T1" fmla="*/ 52 h 102"/>
                        <a:gd name="T2" fmla="*/ 50 w 171"/>
                        <a:gd name="T3" fmla="*/ 7 h 102"/>
                        <a:gd name="T4" fmla="*/ 118 w 171"/>
                        <a:gd name="T5" fmla="*/ 7 h 102"/>
                        <a:gd name="T6" fmla="*/ 163 w 171"/>
                        <a:gd name="T7" fmla="*/ 52 h 102"/>
                        <a:gd name="T8" fmla="*/ 72 w 171"/>
                        <a:gd name="T9" fmla="*/ 98 h 102"/>
                        <a:gd name="T10" fmla="*/ 4 w 171"/>
                        <a:gd name="T11" fmla="*/ 52 h 10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71"/>
                        <a:gd name="T19" fmla="*/ 0 h 102"/>
                        <a:gd name="T20" fmla="*/ 171 w 171"/>
                        <a:gd name="T21" fmla="*/ 102 h 102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2330" name="Group 193">
                    <a:extLst>
                      <a:ext uri="{FF2B5EF4-FFF2-40B4-BE49-F238E27FC236}">
                        <a16:creationId xmlns:a16="http://schemas.microsoft.com/office/drawing/2014/main" id="{0D4C1607-CA40-BC5D-B6B6-1727412DA58A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227" y="13"/>
                    <a:ext cx="70" cy="57"/>
                    <a:chExt cx="113" cy="90"/>
                  </a:xfrm>
                </p:grpSpPr>
                <p:sp>
                  <p:nvSpPr>
                    <p:cNvPr id="12340" name="Oval 194">
                      <a:extLst>
                        <a:ext uri="{FF2B5EF4-FFF2-40B4-BE49-F238E27FC236}">
                          <a16:creationId xmlns:a16="http://schemas.microsoft.com/office/drawing/2014/main" id="{5F19255B-4FD5-D3E4-577A-16E4370D76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0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180F11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341" name="未知">
                      <a:extLst>
                        <a:ext uri="{FF2B5EF4-FFF2-40B4-BE49-F238E27FC236}">
                          <a16:creationId xmlns:a16="http://schemas.microsoft.com/office/drawing/2014/main" id="{0B6BEA2E-AE95-99C5-09BD-F79946609F85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2"/>
                      <a:ext cx="91" cy="45"/>
                    </a:xfrm>
                    <a:custGeom>
                      <a:gdLst>
                        <a:gd name="T0" fmla="*/ 4 w 171"/>
                        <a:gd name="T1" fmla="*/ 52 h 102"/>
                        <a:gd name="T2" fmla="*/ 50 w 171"/>
                        <a:gd name="T3" fmla="*/ 7 h 102"/>
                        <a:gd name="T4" fmla="*/ 118 w 171"/>
                        <a:gd name="T5" fmla="*/ 7 h 102"/>
                        <a:gd name="T6" fmla="*/ 163 w 171"/>
                        <a:gd name="T7" fmla="*/ 52 h 102"/>
                        <a:gd name="T8" fmla="*/ 72 w 171"/>
                        <a:gd name="T9" fmla="*/ 98 h 102"/>
                        <a:gd name="T10" fmla="*/ 4 w 171"/>
                        <a:gd name="T11" fmla="*/ 52 h 10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71"/>
                        <a:gd name="T19" fmla="*/ 0 h 102"/>
                        <a:gd name="T20" fmla="*/ 171 w 171"/>
                        <a:gd name="T21" fmla="*/ 102 h 102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2331" name="Oval 196">
                    <a:extLst>
                      <a:ext uri="{FF2B5EF4-FFF2-40B4-BE49-F238E27FC236}">
                        <a16:creationId xmlns:a16="http://schemas.microsoft.com/office/drawing/2014/main" id="{DEB6B7E8-ABA7-D8FC-CE36-61EBFF2107B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0" y="52"/>
                    <a:ext cx="89" cy="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A3262">
                          <a:alpha val="70000"/>
                        </a:srgbClr>
                      </a:gs>
                      <a:gs pos="100000">
                        <a:srgbClr val="FFDEBD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2332" name="Group 197">
                    <a:extLst>
                      <a:ext uri="{FF2B5EF4-FFF2-40B4-BE49-F238E27FC236}">
                        <a16:creationId xmlns:a16="http://schemas.microsoft.com/office/drawing/2014/main" id="{A264AA09-2C3B-A2B0-60B9-B9896BF87427}"/>
                      </a:ext>
                    </a:extLst>
                  </p:cNvPr>
                  <p:cNvGrpSpPr/>
                  <p:nvPr/>
                </p:nvGrpSpPr>
                <p:grpSpPr>
                  <a:xfrm>
                    <a:off x="227" y="65"/>
                    <a:ext cx="90" cy="89"/>
                    <a:chExt cx="159" cy="159"/>
                  </a:xfrm>
                </p:grpSpPr>
                <p:sp>
                  <p:nvSpPr>
                    <p:cNvPr id="12338" name="Oval 198">
                      <a:extLst>
                        <a:ext uri="{FF2B5EF4-FFF2-40B4-BE49-F238E27FC236}">
                          <a16:creationId xmlns:a16="http://schemas.microsoft.com/office/drawing/2014/main" id="{EEC72D8E-776E-ACA2-6871-51CABBF26E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158" cy="1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A3262">
                            <a:alpha val="70000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339" name="Oval 199">
                      <a:extLst>
                        <a:ext uri="{FF2B5EF4-FFF2-40B4-BE49-F238E27FC236}">
                          <a16:creationId xmlns:a16="http://schemas.microsoft.com/office/drawing/2014/main" id="{DFB941ED-52B6-6B55-2DA0-A57504D026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67" y="23"/>
                      <a:ext cx="92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13B59">
                            <a:alpha val="29999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lin ang="27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2333" name="AutoShape 200">
                    <a:extLst>
                      <a:ext uri="{FF2B5EF4-FFF2-40B4-BE49-F238E27FC236}">
                        <a16:creationId xmlns:a16="http://schemas.microsoft.com/office/drawing/2014/main" id="{A247B5EA-07FA-FA57-1118-EACF3B2863D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153" y="77"/>
                    <a:ext cx="14" cy="52"/>
                  </a:xfrm>
                  <a:custGeom>
                    <a:gdLst>
                      <a:gd name="T0" fmla="*/ 12 w 21600"/>
                      <a:gd name="T1" fmla="*/ 26 h 21600"/>
                      <a:gd name="T2" fmla="*/ 7 w 21600"/>
                      <a:gd name="T3" fmla="*/ 52 h 21600"/>
                      <a:gd name="T4" fmla="*/ 2 w 21600"/>
                      <a:gd name="T5" fmla="*/ 26 h 21600"/>
                      <a:gd name="T6" fmla="*/ 7 w 21600"/>
                      <a:gd name="T7" fmla="*/ 0 h 21600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4629 w 21600"/>
                      <a:gd name="T13" fmla="*/ 4569 h 21600"/>
                      <a:gd name="T14" fmla="*/ 16971 w 21600"/>
                      <a:gd name="T15" fmla="*/ 17031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EEC0B4"/>
                      </a:gs>
                      <a:gs pos="100000">
                        <a:srgbClr val="F1CDC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34" name="Oval 201">
                    <a:extLst>
                      <a:ext uri="{FF2B5EF4-FFF2-40B4-BE49-F238E27FC236}">
                        <a16:creationId xmlns:a16="http://schemas.microsoft.com/office/drawing/2014/main" id="{75F2D109-0E10-4691-9EF6-6DE6541E2DB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02" y="38"/>
                    <a:ext cx="129" cy="12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>
                          <a:alpha val="59998"/>
                        </a:srgbClr>
                      </a:gs>
                      <a:gs pos="100000">
                        <a:schemeClr val="bg1">
                          <a:alpha val="2000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2335" name="Group 202">
                    <a:extLst>
                      <a:ext uri="{FF2B5EF4-FFF2-40B4-BE49-F238E27FC236}">
                        <a16:creationId xmlns:a16="http://schemas.microsoft.com/office/drawing/2014/main" id="{6BC9C2E9-8476-6CD6-1B8C-6A296F9702A8}"/>
                      </a:ext>
                    </a:extLst>
                  </p:cNvPr>
                  <p:cNvGrpSpPr/>
                  <p:nvPr/>
                </p:nvGrpSpPr>
                <p:grpSpPr>
                  <a:xfrm>
                    <a:off x="97" y="154"/>
                    <a:ext cx="129" cy="51"/>
                    <a:chExt cx="227" cy="91"/>
                  </a:xfrm>
                </p:grpSpPr>
                <p:sp>
                  <p:nvSpPr>
                    <p:cNvPr id="12336" name="Oval 203">
                      <a:extLst>
                        <a:ext uri="{FF2B5EF4-FFF2-40B4-BE49-F238E27FC236}">
                          <a16:creationId xmlns:a16="http://schemas.microsoft.com/office/drawing/2014/main" id="{D013743B-17A8-592D-F9D9-F7C48533D4B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227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D1A3">
                            <a:alpha val="39998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337" name="未知">
                      <a:extLst>
                        <a:ext uri="{FF2B5EF4-FFF2-40B4-BE49-F238E27FC236}">
                          <a16:creationId xmlns:a16="http://schemas.microsoft.com/office/drawing/2014/main" id="{47CA5CA6-0322-821D-C4DF-34D5289042D7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82" y="46"/>
                      <a:ext cx="61" cy="4"/>
                    </a:xfrm>
                    <a:custGeom>
                      <a:gdLst>
                        <a:gd name="T0" fmla="*/ 0 w 68"/>
                        <a:gd name="T1" fmla="*/ 4 h 4"/>
                        <a:gd name="T2" fmla="*/ 68 w 68"/>
                        <a:gd name="T3" fmla="*/ 4 h 4"/>
                        <a:gd name="T4" fmla="*/ 0 60000 65536"/>
                        <a:gd name="T5" fmla="*/ 0 60000 65536"/>
                        <a:gd name="T6" fmla="*/ 0 w 68"/>
                        <a:gd name="T7" fmla="*/ 0 h 4"/>
                        <a:gd name="T8" fmla="*/ 68 w 68"/>
                        <a:gd name="T9" fmla="*/ 4 h 4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68" h="4">
                          <a:moveTo>
                            <a:pt x="0" y="4"/>
                          </a:moveTo>
                          <a:cubicBezTo>
                            <a:pt x="19" y="2"/>
                            <a:pt x="38" y="0"/>
                            <a:pt x="68" y="4"/>
                          </a:cubicBezTo>
                        </a:path>
                      </a:pathLst>
                    </a:custGeom>
                    <a:noFill/>
                    <a:ln w="15875">
                      <a:solidFill>
                        <a:srgbClr val="F6D3AC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</p:grpSp>
          </p:grpSp>
        </p:grpSp>
      </p:grpSp>
      <p:sp>
        <p:nvSpPr>
          <p:cNvPr id="12291" name="未知">
            <a:extLst>
              <a:ext uri="{FF2B5EF4-FFF2-40B4-BE49-F238E27FC236}">
                <a16:creationId xmlns:a16="http://schemas.microsoft.com/office/drawing/2014/main" id="{00F584AA-BA25-DA65-5FDA-3E014DF5BDCA}"/>
              </a:ext>
            </a:extLst>
          </p:cNvPr>
          <p:cNvSpPr/>
          <p:nvPr/>
        </p:nvSpPr>
        <p:spPr bwMode="auto">
          <a:xfrm>
            <a:off x="1408113" y="1163638"/>
            <a:ext cx="533400" cy="2486025"/>
          </a:xfrm>
          <a:custGeom>
            <a:gdLst>
              <a:gd name="T0" fmla="*/ 325 w 336"/>
              <a:gd name="T1" fmla="*/ 0 h 1566"/>
              <a:gd name="T2" fmla="*/ 212 w 336"/>
              <a:gd name="T3" fmla="*/ 273 h 1566"/>
              <a:gd name="T4" fmla="*/ 76 w 336"/>
              <a:gd name="T5" fmla="*/ 794 h 1566"/>
              <a:gd name="T6" fmla="*/ 7 w 336"/>
              <a:gd name="T7" fmla="*/ 1384 h 1566"/>
              <a:gd name="T8" fmla="*/ 121 w 336"/>
              <a:gd name="T9" fmla="*/ 1543 h 1566"/>
              <a:gd name="T10" fmla="*/ 280 w 336"/>
              <a:gd name="T11" fmla="*/ 1520 h 1566"/>
              <a:gd name="T12" fmla="*/ 325 w 336"/>
              <a:gd name="T13" fmla="*/ 1339 h 1566"/>
              <a:gd name="T14" fmla="*/ 212 w 336"/>
              <a:gd name="T15" fmla="*/ 1248 h 1566"/>
              <a:gd name="T16" fmla="*/ 98 w 336"/>
              <a:gd name="T17" fmla="*/ 1293 h 1566"/>
              <a:gd name="T18" fmla="*/ 76 w 336"/>
              <a:gd name="T19" fmla="*/ 1407 h 1566"/>
              <a:gd name="T20" fmla="*/ 166 w 336"/>
              <a:gd name="T21" fmla="*/ 1497 h 1566"/>
              <a:gd name="T22" fmla="*/ 234 w 336"/>
              <a:gd name="T23" fmla="*/ 1475 h 1566"/>
              <a:gd name="T24" fmla="*/ 257 w 336"/>
              <a:gd name="T25" fmla="*/ 1407 h 1566"/>
              <a:gd name="T26" fmla="*/ 234 w 336"/>
              <a:gd name="T27" fmla="*/ 1339 h 1566"/>
              <a:gd name="T28" fmla="*/ 166 w 336"/>
              <a:gd name="T29" fmla="*/ 1339 h 1566"/>
              <a:gd name="T30" fmla="*/ 144 w 336"/>
              <a:gd name="T31" fmla="*/ 1407 h 156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336"/>
              <a:gd name="T49" fmla="*/ 0 h 1566"/>
              <a:gd name="T50" fmla="*/ 336 w 336"/>
              <a:gd name="T51" fmla="*/ 1566 h 1566"/>
            </a:gdLst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336" h="1566">
                <a:moveTo>
                  <a:pt x="325" y="0"/>
                </a:moveTo>
                <a:cubicBezTo>
                  <a:pt x="289" y="70"/>
                  <a:pt x="253" y="141"/>
                  <a:pt x="212" y="273"/>
                </a:cubicBezTo>
                <a:cubicBezTo>
                  <a:pt x="171" y="405"/>
                  <a:pt x="110" y="609"/>
                  <a:pt x="76" y="794"/>
                </a:cubicBezTo>
                <a:cubicBezTo>
                  <a:pt x="42" y="979"/>
                  <a:pt x="0" y="1259"/>
                  <a:pt x="7" y="1384"/>
                </a:cubicBezTo>
                <a:cubicBezTo>
                  <a:pt x="14" y="1509"/>
                  <a:pt x="76" y="1520"/>
                  <a:pt x="121" y="1543"/>
                </a:cubicBezTo>
                <a:cubicBezTo>
                  <a:pt x="166" y="1566"/>
                  <a:pt x="246" y="1554"/>
                  <a:pt x="280" y="1520"/>
                </a:cubicBezTo>
                <a:cubicBezTo>
                  <a:pt x="314" y="1486"/>
                  <a:pt x="336" y="1384"/>
                  <a:pt x="325" y="1339"/>
                </a:cubicBezTo>
                <a:cubicBezTo>
                  <a:pt x="314" y="1294"/>
                  <a:pt x="250" y="1256"/>
                  <a:pt x="212" y="1248"/>
                </a:cubicBezTo>
                <a:cubicBezTo>
                  <a:pt x="174" y="1240"/>
                  <a:pt x="121" y="1267"/>
                  <a:pt x="98" y="1293"/>
                </a:cubicBezTo>
                <a:cubicBezTo>
                  <a:pt x="75" y="1319"/>
                  <a:pt x="65" y="1373"/>
                  <a:pt x="76" y="1407"/>
                </a:cubicBezTo>
                <a:cubicBezTo>
                  <a:pt x="87" y="1441"/>
                  <a:pt x="140" y="1486"/>
                  <a:pt x="166" y="1497"/>
                </a:cubicBezTo>
                <a:cubicBezTo>
                  <a:pt x="192" y="1508"/>
                  <a:pt x="219" y="1490"/>
                  <a:pt x="234" y="1475"/>
                </a:cubicBezTo>
                <a:cubicBezTo>
                  <a:pt x="249" y="1460"/>
                  <a:pt x="257" y="1430"/>
                  <a:pt x="257" y="1407"/>
                </a:cubicBezTo>
                <a:cubicBezTo>
                  <a:pt x="257" y="1384"/>
                  <a:pt x="249" y="1350"/>
                  <a:pt x="234" y="1339"/>
                </a:cubicBezTo>
                <a:cubicBezTo>
                  <a:pt x="219" y="1328"/>
                  <a:pt x="181" y="1328"/>
                  <a:pt x="166" y="1339"/>
                </a:cubicBezTo>
                <a:cubicBezTo>
                  <a:pt x="151" y="1350"/>
                  <a:pt x="144" y="1400"/>
                  <a:pt x="144" y="1407"/>
                </a:cubicBezTo>
              </a:path>
            </a:pathLst>
          </a:custGeom>
          <a:noFill/>
          <a:ln w="15875">
            <a:solidFill>
              <a:srgbClr val="FF00FF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2" name="未知">
            <a:extLst>
              <a:ext uri="{FF2B5EF4-FFF2-40B4-BE49-F238E27FC236}">
                <a16:creationId xmlns:a16="http://schemas.microsoft.com/office/drawing/2014/main" id="{FC856C78-4EBE-FA0A-C6FA-F473AEEAA520}"/>
              </a:ext>
            </a:extLst>
          </p:cNvPr>
          <p:cNvSpPr/>
          <p:nvPr/>
        </p:nvSpPr>
        <p:spPr bwMode="auto">
          <a:xfrm>
            <a:off x="1768475" y="1162050"/>
            <a:ext cx="438150" cy="2447925"/>
          </a:xfrm>
          <a:custGeom>
            <a:gdLst>
              <a:gd name="T0" fmla="*/ 94 w 276"/>
              <a:gd name="T1" fmla="*/ 0 h 1316"/>
              <a:gd name="T2" fmla="*/ 4 w 276"/>
              <a:gd name="T3" fmla="*/ 544 h 1316"/>
              <a:gd name="T4" fmla="*/ 117 w 276"/>
              <a:gd name="T5" fmla="*/ 1179 h 1316"/>
              <a:gd name="T6" fmla="*/ 276 w 276"/>
              <a:gd name="T7" fmla="*/ 1316 h 1316"/>
              <a:gd name="T8" fmla="*/ 0 60000 65536"/>
              <a:gd name="T9" fmla="*/ 0 60000 65536"/>
              <a:gd name="T10" fmla="*/ 0 60000 65536"/>
              <a:gd name="T11" fmla="*/ 0 60000 65536"/>
              <a:gd name="T12" fmla="*/ 0 w 276"/>
              <a:gd name="T13" fmla="*/ 0 h 1316"/>
              <a:gd name="T14" fmla="*/ 276 w 276"/>
              <a:gd name="T15" fmla="*/ 1316 h 131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76" h="1316">
                <a:moveTo>
                  <a:pt x="94" y="0"/>
                </a:moveTo>
                <a:cubicBezTo>
                  <a:pt x="47" y="174"/>
                  <a:pt x="0" y="348"/>
                  <a:pt x="4" y="544"/>
                </a:cubicBezTo>
                <a:cubicBezTo>
                  <a:pt x="8" y="740"/>
                  <a:pt x="72" y="1050"/>
                  <a:pt x="117" y="1179"/>
                </a:cubicBezTo>
                <a:cubicBezTo>
                  <a:pt x="162" y="1308"/>
                  <a:pt x="246" y="1293"/>
                  <a:pt x="276" y="1316"/>
                </a:cubicBezTo>
              </a:path>
            </a:pathLst>
          </a:custGeom>
          <a:noFill/>
          <a:ln w="19050">
            <a:solidFill>
              <a:srgbClr val="FF99CC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3" name="AutoShape 207">
            <a:extLst>
              <a:ext uri="{FF2B5EF4-FFF2-40B4-BE49-F238E27FC236}">
                <a16:creationId xmlns:a16="http://schemas.microsoft.com/office/drawing/2014/main" id="{946B253C-CDE3-8B1F-6164-5C6C9B9480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1663" y="1196975"/>
            <a:ext cx="6705600" cy="5334000"/>
          </a:xfrm>
          <a:prstGeom prst="roundRect">
            <a:avLst>
              <a:gd name="adj" fmla="val 4046"/>
            </a:avLst>
          </a:prstGeom>
          <a:noFill/>
          <a:ln w="57150" cmpd="thinThick">
            <a:solidFill>
              <a:srgbClr val="FFCCFF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4" name="AutoShape 208">
            <a:extLst>
              <a:ext uri="{FF2B5EF4-FFF2-40B4-BE49-F238E27FC236}">
                <a16:creationId xmlns:a16="http://schemas.microsoft.com/office/drawing/2014/main" id="{E3212E64-0DA6-3B32-A96F-FA57C12E53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23963" y="5553075"/>
            <a:ext cx="254000" cy="254000"/>
          </a:xfrm>
          <a:custGeom>
            <a:gdLst>
              <a:gd name="T0" fmla="*/ 127000 w 21600"/>
              <a:gd name="T1" fmla="*/ 0 h 21600"/>
              <a:gd name="T2" fmla="*/ 37195 w 21600"/>
              <a:gd name="T3" fmla="*/ 37195 h 21600"/>
              <a:gd name="T4" fmla="*/ 0 w 21600"/>
              <a:gd name="T5" fmla="*/ 127000 h 21600"/>
              <a:gd name="T6" fmla="*/ 37195 w 21600"/>
              <a:gd name="T7" fmla="*/ 216805 h 21600"/>
              <a:gd name="T8" fmla="*/ 127000 w 21600"/>
              <a:gd name="T9" fmla="*/ 254000 h 21600"/>
              <a:gd name="T10" fmla="*/ 216805 w 21600"/>
              <a:gd name="T11" fmla="*/ 216805 h 21600"/>
              <a:gd name="T12" fmla="*/ 254000 w 21600"/>
              <a:gd name="T13" fmla="*/ 127000 h 21600"/>
              <a:gd name="T14" fmla="*/ 216805 w 21600"/>
              <a:gd name="T15" fmla="*/ 37195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916" y="10800"/>
                </a:moveTo>
                <a:cubicBezTo>
                  <a:pt x="1916" y="15706"/>
                  <a:pt x="5894" y="19684"/>
                  <a:pt x="10800" y="19684"/>
                </a:cubicBezTo>
                <a:cubicBezTo>
                  <a:pt x="15706" y="19684"/>
                  <a:pt x="19684" y="15706"/>
                  <a:pt x="19684" y="10800"/>
                </a:cubicBezTo>
                <a:cubicBezTo>
                  <a:pt x="19684" y="5894"/>
                  <a:pt x="15706" y="1916"/>
                  <a:pt x="10800" y="1916"/>
                </a:cubicBezTo>
                <a:cubicBezTo>
                  <a:pt x="5894" y="1916"/>
                  <a:pt x="1916" y="5894"/>
                  <a:pt x="1916" y="10800"/>
                </a:cubicBezTo>
                <a:close/>
              </a:path>
            </a:pathLst>
          </a:custGeom>
          <a:solidFill>
            <a:srgbClr val="FFCCFF"/>
          </a:solidFill>
          <a:ln w="9525">
            <a:solidFill>
              <a:srgbClr val="FFCCFF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5" name="AutoShape 209">
            <a:extLst>
              <a:ext uri="{FF2B5EF4-FFF2-40B4-BE49-F238E27FC236}">
                <a16:creationId xmlns:a16="http://schemas.microsoft.com/office/drawing/2014/main" id="{8E014E2A-A015-208E-6466-497B059B31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6375" y="5373688"/>
            <a:ext cx="388938" cy="431800"/>
          </a:xfrm>
          <a:custGeom>
            <a:gdLst>
              <a:gd name="T0" fmla="*/ 194469 w 21600"/>
              <a:gd name="T1" fmla="*/ 0 h 21600"/>
              <a:gd name="T2" fmla="*/ 56954 w 21600"/>
              <a:gd name="T3" fmla="*/ 63231 h 21600"/>
              <a:gd name="T4" fmla="*/ 0 w 21600"/>
              <a:gd name="T5" fmla="*/ 215900 h 21600"/>
              <a:gd name="T6" fmla="*/ 56954 w 21600"/>
              <a:gd name="T7" fmla="*/ 368569 h 21600"/>
              <a:gd name="T8" fmla="*/ 194469 w 21600"/>
              <a:gd name="T9" fmla="*/ 431800 h 21600"/>
              <a:gd name="T10" fmla="*/ 331984 w 21600"/>
              <a:gd name="T11" fmla="*/ 368569 h 21600"/>
              <a:gd name="T12" fmla="*/ 388938 w 21600"/>
              <a:gd name="T13" fmla="*/ 215900 h 21600"/>
              <a:gd name="T14" fmla="*/ 331984 w 21600"/>
              <a:gd name="T15" fmla="*/ 63231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4708" y="10800"/>
                </a:moveTo>
                <a:cubicBezTo>
                  <a:pt x="4708" y="14165"/>
                  <a:pt x="7435" y="16892"/>
                  <a:pt x="10800" y="16892"/>
                </a:cubicBezTo>
                <a:cubicBezTo>
                  <a:pt x="14165" y="16892"/>
                  <a:pt x="16892" y="14165"/>
                  <a:pt x="16892" y="10800"/>
                </a:cubicBezTo>
                <a:cubicBezTo>
                  <a:pt x="16892" y="7435"/>
                  <a:pt x="14165" y="4708"/>
                  <a:pt x="10800" y="4708"/>
                </a:cubicBezTo>
                <a:cubicBezTo>
                  <a:pt x="7435" y="4708"/>
                  <a:pt x="4708" y="7435"/>
                  <a:pt x="4708" y="10800"/>
                </a:cubicBezTo>
                <a:close/>
              </a:path>
            </a:pathLst>
          </a:custGeom>
          <a:solidFill>
            <a:srgbClr val="FFCCFF"/>
          </a:solidFill>
          <a:ln w="9525">
            <a:solidFill>
              <a:srgbClr val="FFCCFF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6" name="Rectangle 210">
            <a:extLst>
              <a:ext uri="{FF2B5EF4-FFF2-40B4-BE49-F238E27FC236}">
                <a16:creationId xmlns:a16="http://schemas.microsoft.com/office/drawing/2014/main" id="{B131143F-95D9-D76A-8A2C-99E6D04E9E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0425" y="1414463"/>
            <a:ext cx="624205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endParaRPr lang="zh-CN" altLang="zh-CN" sz="2000" b="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7" name="Rectangle 211">
            <a:extLst>
              <a:ext uri="{FF2B5EF4-FFF2-40B4-BE49-F238E27FC236}">
                <a16:creationId xmlns:a16="http://schemas.microsoft.com/office/drawing/2014/main" id="{B241EAAA-C260-ABFA-C010-70CF768C90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7725" y="2570163"/>
            <a:ext cx="624205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endParaRPr lang="zh-CN" altLang="zh-CN" sz="2000" b="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8" name="Rectangle 212">
            <a:extLst>
              <a:ext uri="{FF2B5EF4-FFF2-40B4-BE49-F238E27FC236}">
                <a16:creationId xmlns:a16="http://schemas.microsoft.com/office/drawing/2014/main" id="{E2CAD2C5-1B5E-B817-2D24-A138871E8C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7575" y="3681413"/>
            <a:ext cx="624205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r>
              <a:rPr lang="zh-CN" altLang="en-US" sz="2000" b="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         </a:t>
            </a:r>
          </a:p>
        </p:txBody>
      </p:sp>
      <p:sp>
        <p:nvSpPr>
          <p:cNvPr id="11477" name="未知">
            <a:extLst>
              <a:ext uri="{FF2B5EF4-FFF2-40B4-BE49-F238E27FC236}">
                <a16:creationId xmlns:a16="http://schemas.microsoft.com/office/drawing/2014/main" id="{09B6E68F-ED63-B767-9F14-54BA793CC5B7}"/>
              </a:ext>
            </a:extLst>
          </p:cNvPr>
          <p:cNvSpPr/>
          <p:nvPr/>
        </p:nvSpPr>
        <p:spPr bwMode="auto">
          <a:xfrm rot="14400000">
            <a:off x="7804944" y="1945481"/>
            <a:ext cx="130175" cy="442913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100000">
                <a:srgbClr val="EC009D"/>
              </a:gs>
            </a:gsLst>
            <a:path path="rect">
              <a:fillToRect l="100000" b="100000"/>
            </a:path>
          </a:gradFill>
          <a:ln w="9525">
            <a:noFill/>
            <a:round/>
          </a:ln>
          <a:effectLst>
            <a:outerShdw dist="35921" dir="2700000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1478" name="未知">
            <a:extLst>
              <a:ext uri="{FF2B5EF4-FFF2-40B4-BE49-F238E27FC236}">
                <a16:creationId xmlns:a16="http://schemas.microsoft.com/office/drawing/2014/main" id="{B837407E-EF71-9F19-F41E-50AFFAC4333C}"/>
              </a:ext>
            </a:extLst>
          </p:cNvPr>
          <p:cNvSpPr/>
          <p:nvPr/>
        </p:nvSpPr>
        <p:spPr bwMode="auto">
          <a:xfrm rot="1800000">
            <a:off x="8064500" y="4832350"/>
            <a:ext cx="146050" cy="442913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100000">
                <a:srgbClr val="EC009D"/>
              </a:gs>
            </a:gsLst>
            <a:path path="rect">
              <a:fillToRect r="100000" b="100000"/>
            </a:path>
          </a:gradFill>
          <a:ln w="9525">
            <a:noFill/>
            <a:round/>
          </a:ln>
          <a:effectLst>
            <a:outerShdw dist="80322" dir="1106097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1479" name="未知">
            <a:extLst>
              <a:ext uri="{FF2B5EF4-FFF2-40B4-BE49-F238E27FC236}">
                <a16:creationId xmlns:a16="http://schemas.microsoft.com/office/drawing/2014/main" id="{4081B600-B7F3-25D5-BD7C-BFAEF1110827}"/>
              </a:ext>
            </a:extLst>
          </p:cNvPr>
          <p:cNvSpPr/>
          <p:nvPr/>
        </p:nvSpPr>
        <p:spPr bwMode="auto">
          <a:xfrm rot="5400000">
            <a:off x="8174831" y="6134894"/>
            <a:ext cx="141288" cy="304800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50000">
                <a:srgbClr val="EC009D"/>
              </a:gs>
              <a:gs pos="100000">
                <a:srgbClr val="FFE5FF"/>
              </a:gs>
            </a:gsLst>
            <a:lin ang="2700000" scaled="1"/>
          </a:gradFill>
          <a:ln w="9525">
            <a:noFill/>
            <a:round/>
          </a:ln>
          <a:effectLst>
            <a:outerShdw dist="80322" dir="1106097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1480" name="未知">
            <a:extLst>
              <a:ext uri="{FF2B5EF4-FFF2-40B4-BE49-F238E27FC236}">
                <a16:creationId xmlns:a16="http://schemas.microsoft.com/office/drawing/2014/main" id="{F8157836-8A09-72DC-0207-5AED188DC13E}"/>
              </a:ext>
            </a:extLst>
          </p:cNvPr>
          <p:cNvSpPr/>
          <p:nvPr/>
        </p:nvSpPr>
        <p:spPr bwMode="auto">
          <a:xfrm rot="17400000">
            <a:off x="8040687" y="3868738"/>
            <a:ext cx="180975" cy="533400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100000">
                <a:srgbClr val="EC009D"/>
              </a:gs>
            </a:gsLst>
            <a:path path="rect">
              <a:fillToRect r="100000" b="100000"/>
            </a:path>
          </a:gradFill>
          <a:ln w="9525">
            <a:noFill/>
            <a:round/>
          </a:ln>
          <a:effectLst>
            <a:outerShdw dist="80322" dir="1106097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1481" name="未知">
            <a:extLst>
              <a:ext uri="{FF2B5EF4-FFF2-40B4-BE49-F238E27FC236}">
                <a16:creationId xmlns:a16="http://schemas.microsoft.com/office/drawing/2014/main" id="{4FAFEA4A-F605-B2E8-CC97-E99BCF0B56FA}"/>
              </a:ext>
            </a:extLst>
          </p:cNvPr>
          <p:cNvSpPr/>
          <p:nvPr/>
        </p:nvSpPr>
        <p:spPr bwMode="auto">
          <a:xfrm rot="5400000">
            <a:off x="8073231" y="2758282"/>
            <a:ext cx="141287" cy="304800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100000">
                <a:srgbClr val="EC009D"/>
              </a:gs>
            </a:gsLst>
            <a:path path="rect">
              <a:fillToRect r="100000" b="100000"/>
            </a:path>
          </a:gradFill>
          <a:ln w="9525">
            <a:noFill/>
            <a:round/>
          </a:ln>
          <a:effectLst>
            <a:outerShdw dist="35921" dir="2700000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2304" name="Text Box 218">
            <a:extLst>
              <a:ext uri="{FF2B5EF4-FFF2-40B4-BE49-F238E27FC236}">
                <a16:creationId xmlns:a16="http://schemas.microsoft.com/office/drawing/2014/main" id="{FA75A4E2-A005-6F2C-BDB0-E47CBDC0FC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4438" y="1485900"/>
            <a:ext cx="4165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305" name="Text Box 219">
            <a:extLst>
              <a:ext uri="{FF2B5EF4-FFF2-40B4-BE49-F238E27FC236}">
                <a16:creationId xmlns:a16="http://schemas.microsoft.com/office/drawing/2014/main" id="{36ACE416-A3FA-6A7A-FE5B-640D0A42EF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7675" y="549275"/>
            <a:ext cx="41433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三、幼儿游戏的教育作用</a:t>
            </a:r>
          </a:p>
        </p:txBody>
      </p:sp>
      <p:sp>
        <p:nvSpPr>
          <p:cNvPr id="12306" name="Text Box 220">
            <a:extLst>
              <a:ext uri="{FF2B5EF4-FFF2-40B4-BE49-F238E27FC236}">
                <a16:creationId xmlns:a16="http://schemas.microsoft.com/office/drawing/2014/main" id="{CD23C8F9-3D6D-F8AB-A243-E1854A640D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2638" y="1412875"/>
            <a:ext cx="5545137" cy="383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r>
              <a:rPr lang="zh-CN" altLang="en-US" sz="2400">
                <a:solidFill>
                  <a:srgbClr val="008000"/>
                </a:solidFill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（一）游戏能促进幼儿身体的发展</a:t>
            </a:r>
          </a:p>
          <a:p>
            <a:pPr algn="l" eaLnBrk="1" hangingPunct="1">
              <a:lnSpc>
                <a:spcPct val="150000"/>
              </a:lnSpc>
            </a:pPr>
            <a:r>
              <a:rPr lang="zh-CN" altLang="en-US">
                <a:latin typeface="新宋体" panose="02010609030101010101" pitchFamily="49" charset="-122"/>
                <a:ea typeface="新宋体" panose="02010609030101010101" pitchFamily="49" charset="-122"/>
              </a:rPr>
              <a:t>    </a:t>
            </a:r>
          </a:p>
          <a:p>
            <a:pPr algn="l" eaLnBrk="1" hangingPunct="1">
              <a:lnSpc>
                <a:spcPct val="150000"/>
              </a:lnSpc>
            </a:pPr>
            <a:r>
              <a:rPr lang="zh-CN" altLang="en-US">
                <a:latin typeface="新宋体" panose="02010609030101010101" pitchFamily="49" charset="-122"/>
                <a:ea typeface="新宋体" panose="02010609030101010101" pitchFamily="49" charset="-122"/>
              </a:rPr>
              <a:t>    1.</a:t>
            </a:r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</a:rPr>
              <a:t>促进幼儿身体的生长发育；</a:t>
            </a:r>
          </a:p>
          <a:p>
            <a:pPr algn="l" eaLnBrk="1" hangingPunct="1">
              <a:lnSpc>
                <a:spcPct val="150000"/>
              </a:lnSpc>
            </a:pPr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</a:rPr>
              <a:t>    2.发展幼儿的基本动作和基本技能；</a:t>
            </a:r>
          </a:p>
          <a:p>
            <a:pPr algn="l" eaLnBrk="1" hangingPunct="1">
              <a:lnSpc>
                <a:spcPct val="150000"/>
              </a:lnSpc>
            </a:pPr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</a:rPr>
              <a:t>    3.户外游戏——接触充足的阳光、新鲜的空气、增强对环境变化的适应能力；</a:t>
            </a:r>
          </a:p>
          <a:p>
            <a:pPr algn="l" eaLnBrk="1" hangingPunct="1">
              <a:lnSpc>
                <a:spcPct val="150000"/>
              </a:lnSpc>
            </a:pPr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</a:rPr>
              <a:t>    4.轻松愉快的情绪</a:t>
            </a:r>
          </a:p>
          <a:p>
            <a:pPr algn="l" eaLnBrk="1" hangingPunct="1">
              <a:lnSpc>
                <a:spcPct val="150000"/>
              </a:lnSpc>
            </a:pPr>
            <a:endParaRPr lang="zh-CN" altLang="en-US" sz="20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509" name="PB8"/>
          <p:cNvSpPr/>
          <p:nvPr/>
        </p:nvSpPr>
        <p:spPr>
          <a:xfrm>
            <a:off x="0" y="6839712"/>
            <a:ext cx="332509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2510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幼儿游戏课件ppt课件全文共22页，当前为第8页。</a:t>
            </a:r>
          </a:p>
        </p:txBody>
      </p:sp>
    </p:spTree>
  </p:cSld>
  <p:clrMapOvr>
    <a:masterClrMapping/>
  </p:clrMapOvr>
  <p:transition>
    <p:blinds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314" name="Group 2">
            <a:extLst>
              <a:ext uri="{FF2B5EF4-FFF2-40B4-BE49-F238E27FC236}">
                <a16:creationId xmlns:a16="http://schemas.microsoft.com/office/drawing/2014/main" id="{AB31D700-8441-BADE-D7D4-EEE1915492CD}"/>
              </a:ext>
            </a:extLst>
          </p:cNvPr>
          <p:cNvGrpSpPr/>
          <p:nvPr/>
        </p:nvGrpSpPr>
        <p:grpSpPr>
          <a:xfrm>
            <a:off x="0" y="4056063"/>
            <a:ext cx="2605088" cy="2360612"/>
            <a:chExt cx="1641" cy="1487"/>
          </a:xfrm>
        </p:grpSpPr>
        <p:sp>
          <p:nvSpPr>
            <p:cNvPr id="13331" name="Oval 3">
              <a:extLst>
                <a:ext uri="{FF2B5EF4-FFF2-40B4-BE49-F238E27FC236}">
                  <a16:creationId xmlns:a16="http://schemas.microsoft.com/office/drawing/2014/main" id="{896EAAD0-A900-E3D0-6D59-855441B42B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088"/>
              <a:ext cx="1641" cy="399"/>
            </a:xfrm>
            <a:prstGeom prst="ellipse">
              <a:avLst/>
            </a:prstGeom>
            <a:gradFill rotWithShape="1">
              <a:gsLst>
                <a:gs pos="0">
                  <a:srgbClr val="005E5C">
                    <a:alpha val="59998"/>
                  </a:srgbClr>
                </a:gs>
                <a:gs pos="100000">
                  <a:srgbClr val="003635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3332" name="Oval 4">
              <a:extLst>
                <a:ext uri="{FF2B5EF4-FFF2-40B4-BE49-F238E27FC236}">
                  <a16:creationId xmlns:a16="http://schemas.microsoft.com/office/drawing/2014/main" id="{D51F2D9A-FAC7-DFAE-4744-B90B3ED98D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" y="0"/>
              <a:ext cx="263" cy="263"/>
            </a:xfrm>
            <a:prstGeom prst="ellipse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185E76"/>
                </a:gs>
              </a:gsLst>
              <a:path path="rect">
                <a:fillToRect r="100000" b="100000"/>
              </a:path>
            </a:gradFill>
            <a:ln w="15875">
              <a:solidFill>
                <a:srgbClr val="969696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2293" name="Oval 5">
              <a:extLst>
                <a:ext uri="{FF2B5EF4-FFF2-40B4-BE49-F238E27FC236}">
                  <a16:creationId xmlns:a16="http://schemas.microsoft.com/office/drawing/2014/main" id="{4C953450-E31B-842D-13EE-A058232D62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" y="17"/>
              <a:ext cx="248" cy="226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3334" name="Oval 6">
              <a:extLst>
                <a:ext uri="{FF2B5EF4-FFF2-40B4-BE49-F238E27FC236}">
                  <a16:creationId xmlns:a16="http://schemas.microsoft.com/office/drawing/2014/main" id="{F6E64D2C-DB8F-A03D-2881-DD0DB25672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2" y="35"/>
              <a:ext cx="218" cy="1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zh-CN" b="0"/>
            </a:p>
          </p:txBody>
        </p:sp>
        <p:sp>
          <p:nvSpPr>
            <p:cNvPr id="12295" name="AutoShape 7">
              <a:extLst>
                <a:ext uri="{FF2B5EF4-FFF2-40B4-BE49-F238E27FC236}">
                  <a16:creationId xmlns:a16="http://schemas.microsoft.com/office/drawing/2014/main" id="{C87C5F2F-01D8-1BE5-C274-69FD923D683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720000">
              <a:off x="260" y="64"/>
              <a:ext cx="123" cy="121"/>
            </a:xfrm>
            <a:prstGeom prst="star5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33CCFF">
                    <a:gamma/>
                    <a:shade val="8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2296" name="Oval 8">
              <a:extLst>
                <a:ext uri="{FF2B5EF4-FFF2-40B4-BE49-F238E27FC236}">
                  <a16:creationId xmlns:a16="http://schemas.microsoft.com/office/drawing/2014/main" id="{86067F99-6CEC-F08A-C3C6-D87F68F190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7" y="1151"/>
              <a:ext cx="199" cy="64"/>
            </a:xfrm>
            <a:prstGeom prst="ellipse">
              <a:avLst/>
            </a:prstGeom>
            <a:gradFill rotWithShape="1">
              <a:gsLst>
                <a:gs pos="0">
                  <a:schemeClr val="tx1"/>
                </a:gs>
                <a:gs pos="100000">
                  <a:schemeClr val="tx1">
                    <a:gamma/>
                    <a:shade val="57647"/>
                    <a:invGamma/>
                    <a:alpha val="0"/>
                  </a:scheme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3337" name="未知">
              <a:extLst>
                <a:ext uri="{FF2B5EF4-FFF2-40B4-BE49-F238E27FC236}">
                  <a16:creationId xmlns:a16="http://schemas.microsoft.com/office/drawing/2014/main" id="{DD1166BD-3200-CCEC-631D-9FA023EC76FC}"/>
                </a:ext>
              </a:extLst>
            </p:cNvPr>
            <p:cNvSpPr/>
            <p:nvPr/>
          </p:nvSpPr>
          <p:spPr bwMode="auto">
            <a:xfrm>
              <a:off x="263" y="263"/>
              <a:ext cx="54" cy="843"/>
            </a:xfrm>
            <a:custGeom>
              <a:gdLst>
                <a:gd name="T0" fmla="*/ 105 w 151"/>
                <a:gd name="T1" fmla="*/ 0 h 2291"/>
                <a:gd name="T2" fmla="*/ 60 w 151"/>
                <a:gd name="T3" fmla="*/ 295 h 2291"/>
                <a:gd name="T4" fmla="*/ 15 w 151"/>
                <a:gd name="T5" fmla="*/ 930 h 2291"/>
                <a:gd name="T6" fmla="*/ 151 w 151"/>
                <a:gd name="T7" fmla="*/ 2291 h 229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51"/>
                <a:gd name="T13" fmla="*/ 0 h 2291"/>
                <a:gd name="T14" fmla="*/ 151 w 151"/>
                <a:gd name="T15" fmla="*/ 2291 h 2291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51" h="2291">
                  <a:moveTo>
                    <a:pt x="105" y="0"/>
                  </a:moveTo>
                  <a:cubicBezTo>
                    <a:pt x="90" y="70"/>
                    <a:pt x="75" y="140"/>
                    <a:pt x="60" y="295"/>
                  </a:cubicBezTo>
                  <a:cubicBezTo>
                    <a:pt x="45" y="450"/>
                    <a:pt x="0" y="597"/>
                    <a:pt x="15" y="930"/>
                  </a:cubicBezTo>
                  <a:cubicBezTo>
                    <a:pt x="30" y="1263"/>
                    <a:pt x="121" y="2068"/>
                    <a:pt x="151" y="2291"/>
                  </a:cubicBezTo>
                </a:path>
              </a:pathLst>
            </a:custGeom>
            <a:noFill/>
            <a:ln w="34925">
              <a:solidFill>
                <a:srgbClr val="4D4D4D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grpSp>
          <p:nvGrpSpPr>
            <p:cNvPr id="13338" name="Group 10">
              <a:extLst>
                <a:ext uri="{FF2B5EF4-FFF2-40B4-BE49-F238E27FC236}">
                  <a16:creationId xmlns:a16="http://schemas.microsoft.com/office/drawing/2014/main" id="{F149D514-578C-8681-8C53-E857A64CFF66}"/>
                </a:ext>
              </a:extLst>
            </p:cNvPr>
            <p:cNvGrpSpPr/>
            <p:nvPr/>
          </p:nvGrpSpPr>
          <p:grpSpPr>
            <a:xfrm>
              <a:off x="281" y="1097"/>
              <a:ext cx="72" cy="82"/>
              <a:chExt cx="158" cy="181"/>
            </a:xfrm>
          </p:grpSpPr>
          <p:sp>
            <p:nvSpPr>
              <p:cNvPr id="12299" name="未知">
                <a:extLst>
                  <a:ext uri="{FF2B5EF4-FFF2-40B4-BE49-F238E27FC236}">
                    <a16:creationId xmlns:a16="http://schemas.microsoft.com/office/drawing/2014/main" id="{7A317CE2-D421-505D-C247-798338E42537}"/>
                  </a:ext>
                </a:extLst>
              </p:cNvPr>
              <p:cNvSpPr/>
              <p:nvPr/>
            </p:nvSpPr>
            <p:spPr bwMode="auto">
              <a:xfrm>
                <a:off x="0" y="0"/>
                <a:ext cx="158" cy="91"/>
              </a:xfrm>
              <a:custGeom>
                <a:cxnLst>
                  <a:cxn ang="0">
                    <a:pos x="250" y="9"/>
                  </a:cxn>
                  <a:cxn ang="0">
                    <a:pos x="545" y="0"/>
                  </a:cxn>
                  <a:cxn ang="0">
                    <a:pos x="839" y="485"/>
                  </a:cxn>
                  <a:cxn ang="0">
                    <a:pos x="0" y="485"/>
                  </a:cxn>
                  <a:cxn ang="0">
                    <a:pos x="250" y="9"/>
                  </a:cxn>
                </a:cxnLst>
                <a:rect l="0" t="0" r="r" b="b"/>
                <a:pathLst>
                  <a:path w="839" h="485">
                    <a:moveTo>
                      <a:pt x="250" y="9"/>
                    </a:moveTo>
                    <a:lnTo>
                      <a:pt x="545" y="0"/>
                    </a:lnTo>
                    <a:lnTo>
                      <a:pt x="839" y="485"/>
                    </a:lnTo>
                    <a:lnTo>
                      <a:pt x="0" y="485"/>
                    </a:lnTo>
                    <a:lnTo>
                      <a:pt x="250" y="9"/>
                    </a:ln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tint val="73725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532" name="Rectangle 12">
                <a:extLst>
                  <a:ext uri="{FF2B5EF4-FFF2-40B4-BE49-F238E27FC236}">
                    <a16:creationId xmlns:a16="http://schemas.microsoft.com/office/drawing/2014/main" id="{34D5AC5D-B5E0-4E57-875D-6B41547BCE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91"/>
                <a:ext cx="158" cy="90"/>
              </a:xfrm>
              <a:prstGeom prst="rect">
                <a:avLst/>
              </a:prstGeom>
              <a:solidFill>
                <a:srgbClr val="292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</p:grpSp>
        <p:grpSp>
          <p:nvGrpSpPr>
            <p:cNvPr id="13339" name="Group 13">
              <a:extLst>
                <a:ext uri="{FF2B5EF4-FFF2-40B4-BE49-F238E27FC236}">
                  <a16:creationId xmlns:a16="http://schemas.microsoft.com/office/drawing/2014/main" id="{9F822CC6-E99D-5D09-2078-386CC869A8AE}"/>
                </a:ext>
              </a:extLst>
            </p:cNvPr>
            <p:cNvGrpSpPr/>
            <p:nvPr/>
          </p:nvGrpSpPr>
          <p:grpSpPr>
            <a:xfrm>
              <a:off x="426" y="181"/>
              <a:ext cx="310" cy="1176"/>
              <a:chExt cx="775" cy="2940"/>
            </a:xfrm>
          </p:grpSpPr>
          <p:sp>
            <p:nvSpPr>
              <p:cNvPr id="12302" name="AutoShape 14">
                <a:extLst>
                  <a:ext uri="{FF2B5EF4-FFF2-40B4-BE49-F238E27FC236}">
                    <a16:creationId xmlns:a16="http://schemas.microsoft.com/office/drawing/2014/main" id="{7EFF2175-5490-8DAD-D5F2-F9603E9D02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" y="2623"/>
                <a:ext cx="545" cy="317"/>
              </a:xfrm>
              <a:custGeom>
                <a:gdLst>
                  <a:gd name="T0" fmla="*/ 10860 w 21600"/>
                  <a:gd name="T1" fmla="*/ 2187 h 21600"/>
                  <a:gd name="T2" fmla="*/ 2928 w 21600"/>
                  <a:gd name="T3" fmla="*/ 10800 h 21600"/>
                  <a:gd name="T4" fmla="*/ 10860 w 21600"/>
                  <a:gd name="T5" fmla="*/ 21600 h 21600"/>
                  <a:gd name="T6" fmla="*/ 18672 w 21600"/>
                  <a:gd name="T7" fmla="*/ 10800 h 21600"/>
                  <a:gd name="T8" fmla="*/ 17694720 60000 65536"/>
                  <a:gd name="T9" fmla="*/ 11796480 60000 65536"/>
                  <a:gd name="T10" fmla="*/ 5898240 60000 65536"/>
                  <a:gd name="T11" fmla="*/ 0 60000 65536"/>
                  <a:gd name="T12" fmla="*/ 5037 w 21600"/>
                  <a:gd name="T13" fmla="*/ 2277 h 21600"/>
                  <a:gd name="T14" fmla="*/ 16557 w 21600"/>
                  <a:gd name="T15" fmla="*/ 13677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860" y="2187"/>
                    </a:moveTo>
                    <a:cubicBezTo>
                      <a:pt x="10451" y="1746"/>
                      <a:pt x="9529" y="1018"/>
                      <a:pt x="9015" y="730"/>
                    </a:cubicBezTo>
                    <a:cubicBezTo>
                      <a:pt x="7865" y="152"/>
                      <a:pt x="6685" y="0"/>
                      <a:pt x="5415" y="0"/>
                    </a:cubicBezTo>
                    <a:cubicBezTo>
                      <a:pt x="4175" y="152"/>
                      <a:pt x="2995" y="575"/>
                      <a:pt x="1967" y="1305"/>
                    </a:cubicBezTo>
                    <a:cubicBezTo>
                      <a:pt x="1150" y="2187"/>
                      <a:pt x="575" y="3222"/>
                      <a:pt x="242" y="4220"/>
                    </a:cubicBezTo>
                    <a:cubicBezTo>
                      <a:pt x="0" y="5410"/>
                      <a:pt x="242" y="6560"/>
                      <a:pt x="575" y="7597"/>
                    </a:cubicBezTo>
                    <a:lnTo>
                      <a:pt x="10860" y="21600"/>
                    </a:lnTo>
                    <a:lnTo>
                      <a:pt x="20995" y="7597"/>
                    </a:lnTo>
                    <a:cubicBezTo>
                      <a:pt x="21480" y="6560"/>
                      <a:pt x="21600" y="5410"/>
                      <a:pt x="21480" y="4220"/>
                    </a:cubicBezTo>
                    <a:cubicBezTo>
                      <a:pt x="21115" y="3222"/>
                      <a:pt x="20420" y="2187"/>
                      <a:pt x="19632" y="1305"/>
                    </a:cubicBezTo>
                    <a:cubicBezTo>
                      <a:pt x="18575" y="575"/>
                      <a:pt x="17425" y="152"/>
                      <a:pt x="16275" y="0"/>
                    </a:cubicBezTo>
                    <a:cubicBezTo>
                      <a:pt x="15005" y="0"/>
                      <a:pt x="13735" y="152"/>
                      <a:pt x="12705" y="730"/>
                    </a:cubicBezTo>
                    <a:cubicBezTo>
                      <a:pt x="12176" y="1018"/>
                      <a:pt x="11254" y="1746"/>
                      <a:pt x="10860" y="2187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2303" name="Oval 15">
                <a:extLst>
                  <a:ext uri="{FF2B5EF4-FFF2-40B4-BE49-F238E27FC236}">
                    <a16:creationId xmlns:a16="http://schemas.microsoft.com/office/drawing/2014/main" id="{14B32FC3-F9AA-8A65-006D-9E80A4FD1E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0" y="2668"/>
                <a:ext cx="270" cy="157"/>
              </a:xfrm>
              <a:prstGeom prst="ellipse">
                <a:avLst/>
              </a:pr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57647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342" name="AutoShape 16">
                <a:extLst>
                  <a:ext uri="{FF2B5EF4-FFF2-40B4-BE49-F238E27FC236}">
                    <a16:creationId xmlns:a16="http://schemas.microsoft.com/office/drawing/2014/main" id="{8A4759F1-1091-048B-BDBC-26F203CF0C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8442635" flipH="1">
                <a:off x="293" y="2668"/>
                <a:ext cx="70" cy="182"/>
              </a:xfrm>
              <a:custGeom>
                <a:gdLst>
                  <a:gd name="T0" fmla="*/ 64 w 21600"/>
                  <a:gd name="T1" fmla="*/ 91 h 21600"/>
                  <a:gd name="T2" fmla="*/ 35 w 21600"/>
                  <a:gd name="T3" fmla="*/ 182 h 21600"/>
                  <a:gd name="T4" fmla="*/ 6 w 21600"/>
                  <a:gd name="T5" fmla="*/ 91 h 21600"/>
                  <a:gd name="T6" fmla="*/ 35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703 w 21600"/>
                  <a:gd name="T13" fmla="*/ 3560 h 21600"/>
                  <a:gd name="T14" fmla="*/ 17897 w 21600"/>
                  <a:gd name="T15" fmla="*/ 18040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3343" name="AutoShape 17">
                <a:extLst>
                  <a:ext uri="{FF2B5EF4-FFF2-40B4-BE49-F238E27FC236}">
                    <a16:creationId xmlns:a16="http://schemas.microsoft.com/office/drawing/2014/main" id="{E1E9B951-41B0-5A35-EB18-9B3A238F98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0" y="2463"/>
                <a:ext cx="75" cy="250"/>
              </a:xfrm>
              <a:custGeom>
                <a:gdLst>
                  <a:gd name="T0" fmla="*/ 69 w 21600"/>
                  <a:gd name="T1" fmla="*/ 125 h 21600"/>
                  <a:gd name="T2" fmla="*/ 38 w 21600"/>
                  <a:gd name="T3" fmla="*/ 250 h 21600"/>
                  <a:gd name="T4" fmla="*/ 6 w 21600"/>
                  <a:gd name="T5" fmla="*/ 125 h 21600"/>
                  <a:gd name="T6" fmla="*/ 38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456 w 21600"/>
                  <a:gd name="T13" fmla="*/ 3542 h 21600"/>
                  <a:gd name="T14" fmla="*/ 18144 w 21600"/>
                  <a:gd name="T15" fmla="*/ 18058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F1E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3344" name="Oval 18">
                <a:extLst>
                  <a:ext uri="{FF2B5EF4-FFF2-40B4-BE49-F238E27FC236}">
                    <a16:creationId xmlns:a16="http://schemas.microsoft.com/office/drawing/2014/main" id="{44B5A735-65F7-1547-9670-A1418FD231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1" y="2668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3345" name="AutoShape 19">
                <a:extLst>
                  <a:ext uri="{FF2B5EF4-FFF2-40B4-BE49-F238E27FC236}">
                    <a16:creationId xmlns:a16="http://schemas.microsoft.com/office/drawing/2014/main" id="{318D271F-1800-B56B-D59E-E2A7F59A59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8442635">
                <a:off x="406" y="2668"/>
                <a:ext cx="70" cy="213"/>
              </a:xfrm>
              <a:custGeom>
                <a:gdLst>
                  <a:gd name="T0" fmla="*/ 64 w 21600"/>
                  <a:gd name="T1" fmla="*/ 106 h 21600"/>
                  <a:gd name="T2" fmla="*/ 35 w 21600"/>
                  <a:gd name="T3" fmla="*/ 213 h 21600"/>
                  <a:gd name="T4" fmla="*/ 6 w 21600"/>
                  <a:gd name="T5" fmla="*/ 106 h 21600"/>
                  <a:gd name="T6" fmla="*/ 35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703 w 21600"/>
                  <a:gd name="T13" fmla="*/ 3549 h 21600"/>
                  <a:gd name="T14" fmla="*/ 17897 w 21600"/>
                  <a:gd name="T15" fmla="*/ 18051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zh-CN" b="0"/>
              </a:p>
            </p:txBody>
          </p:sp>
          <p:sp>
            <p:nvSpPr>
              <p:cNvPr id="13346" name="AutoShape 20">
                <a:extLst>
                  <a:ext uri="{FF2B5EF4-FFF2-40B4-BE49-F238E27FC236}">
                    <a16:creationId xmlns:a16="http://schemas.microsoft.com/office/drawing/2014/main" id="{D52456F6-F933-B180-412E-6F967E4179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56" y="2459"/>
                <a:ext cx="83" cy="250"/>
              </a:xfrm>
              <a:custGeom>
                <a:gdLst>
                  <a:gd name="T0" fmla="*/ 76 w 21600"/>
                  <a:gd name="T1" fmla="*/ 125 h 21600"/>
                  <a:gd name="T2" fmla="*/ 42 w 21600"/>
                  <a:gd name="T3" fmla="*/ 250 h 21600"/>
                  <a:gd name="T4" fmla="*/ 7 w 21600"/>
                  <a:gd name="T5" fmla="*/ 125 h 21600"/>
                  <a:gd name="T6" fmla="*/ 42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643 w 21600"/>
                  <a:gd name="T13" fmla="*/ 3542 h 21600"/>
                  <a:gd name="T14" fmla="*/ 17957 w 21600"/>
                  <a:gd name="T15" fmla="*/ 18058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F1E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3347" name="Oval 21">
                <a:extLst>
                  <a:ext uri="{FF2B5EF4-FFF2-40B4-BE49-F238E27FC236}">
                    <a16:creationId xmlns:a16="http://schemas.microsoft.com/office/drawing/2014/main" id="{F7C76DEC-B852-3767-D93D-64056670A5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76" y="2668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3348" name="Oval 22">
                <a:extLst>
                  <a:ext uri="{FF2B5EF4-FFF2-40B4-BE49-F238E27FC236}">
                    <a16:creationId xmlns:a16="http://schemas.microsoft.com/office/drawing/2014/main" id="{02B575C9-7A6F-7336-E7A9-1C6C709CB3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0" y="2781"/>
                <a:ext cx="68" cy="91"/>
              </a:xfrm>
              <a:prstGeom prst="ellipse">
                <a:avLst/>
              </a:prstGeom>
              <a:gradFill rotWithShape="1">
                <a:gsLst>
                  <a:gs pos="0">
                    <a:srgbClr val="FFE4C9"/>
                  </a:gs>
                  <a:gs pos="100000">
                    <a:srgbClr val="FFE4C9">
                      <a:alpha val="84998"/>
                    </a:srgb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2311" name="Oval 23">
                <a:extLst>
                  <a:ext uri="{FF2B5EF4-FFF2-40B4-BE49-F238E27FC236}">
                    <a16:creationId xmlns:a16="http://schemas.microsoft.com/office/drawing/2014/main" id="{4B597514-78BF-971F-ACE5-F30726AB46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8" y="2780"/>
                <a:ext cx="90" cy="70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13350" name="Group 24">
                <a:extLst>
                  <a:ext uri="{FF2B5EF4-FFF2-40B4-BE49-F238E27FC236}">
                    <a16:creationId xmlns:a16="http://schemas.microsoft.com/office/drawing/2014/main" id="{4A4AB208-AADB-BC6A-3B0F-200931768FF7}"/>
                  </a:ext>
                </a:extLst>
              </p:cNvPr>
              <p:cNvGrpSpPr/>
              <p:nvPr/>
            </p:nvGrpSpPr>
            <p:grpSpPr>
              <a:xfrm>
                <a:off x="0" y="0"/>
                <a:ext cx="775" cy="2505"/>
                <a:chExt cx="775" cy="2505"/>
              </a:xfrm>
            </p:grpSpPr>
            <p:grpSp>
              <p:nvGrpSpPr>
                <p:cNvPr id="13351" name="Group 25">
                  <a:extLst>
                    <a:ext uri="{FF2B5EF4-FFF2-40B4-BE49-F238E27FC236}">
                      <a16:creationId xmlns:a16="http://schemas.microsoft.com/office/drawing/2014/main" id="{48429533-1D15-D278-361C-A697DBBC4C4E}"/>
                    </a:ext>
                  </a:extLst>
                </p:cNvPr>
                <p:cNvGrpSpPr/>
                <p:nvPr/>
              </p:nvGrpSpPr>
              <p:grpSpPr>
                <a:xfrm>
                  <a:off x="0" y="0"/>
                  <a:ext cx="775" cy="2505"/>
                  <a:chExt cx="775" cy="2505"/>
                </a:xfrm>
              </p:grpSpPr>
              <p:sp>
                <p:nvSpPr>
                  <p:cNvPr id="13368" name="Oval 26">
                    <a:extLst>
                      <a:ext uri="{FF2B5EF4-FFF2-40B4-BE49-F238E27FC236}">
                        <a16:creationId xmlns:a16="http://schemas.microsoft.com/office/drawing/2014/main" id="{9601114B-CE65-60C6-5B6C-175410C9782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1" y="172"/>
                    <a:ext cx="672" cy="25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15" name="AutoShape 27">
                    <a:extLst>
                      <a:ext uri="{FF2B5EF4-FFF2-40B4-BE49-F238E27FC236}">
                        <a16:creationId xmlns:a16="http://schemas.microsoft.com/office/drawing/2014/main" id="{E2167DEA-D858-4C01-A9CB-6DFEF037A9D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35" y="210"/>
                    <a:ext cx="445" cy="950"/>
                  </a:xfrm>
                  <a:custGeom>
                    <a:gdLst>
                      <a:gd name="G0" fmla="+- 2065 0 0"/>
                      <a:gd name="G1" fmla="+- 21600 0 2065"/>
                      <a:gd name="G2" fmla="*/ 2065 1 2"/>
                      <a:gd name="G3" fmla="+- 21600 0 G2"/>
                      <a:gd name="G4" fmla="+/ 2065 21600 2"/>
                      <a:gd name="G5" fmla="+/ G1 0 2"/>
                      <a:gd name="G6" fmla="*/ 21600 21600 2065"/>
                      <a:gd name="G7" fmla="*/ G6 1 2"/>
                      <a:gd name="G8" fmla="+- 21600 0 G7"/>
                      <a:gd name="G9" fmla="*/ 21600 1 2"/>
                      <a:gd name="G10" fmla="+- 2065 0 G9"/>
                      <a:gd name="G11" fmla="?: G10 G8 0"/>
                      <a:gd name="G12" fmla="?: G10 G7 21600"/>
                      <a:gd name="T0" fmla="*/ 20567 w 21600"/>
                      <a:gd name="T1" fmla="*/ 10800 h 21600"/>
                      <a:gd name="T2" fmla="*/ 10800 w 21600"/>
                      <a:gd name="T3" fmla="*/ 21600 h 21600"/>
                      <a:gd name="T4" fmla="*/ 1033 w 21600"/>
                      <a:gd name="T5" fmla="*/ 10800 h 21600"/>
                      <a:gd name="T6" fmla="*/ 10800 w 21600"/>
                      <a:gd name="T7" fmla="*/ 0 h 21600"/>
                      <a:gd name="T8" fmla="*/ 2833 w 21600"/>
                      <a:gd name="T9" fmla="*/ 2833 h 21600"/>
                      <a:gd name="T10" fmla="*/ 18767 w 21600"/>
                      <a:gd name="T11" fmla="*/ 18767 h 2160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2065" y="21600"/>
                        </a:lnTo>
                        <a:lnTo>
                          <a:pt x="19535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332125"/>
                      </a:gs>
                      <a:gs pos="50000">
                        <a:schemeClr val="tx2"/>
                      </a:gs>
                      <a:gs pos="100000">
                        <a:srgbClr val="332125"/>
                      </a:gs>
                    </a:gsLst>
                    <a:lin ang="0" scaled="1"/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370" name="未知">
                    <a:extLst>
                      <a:ext uri="{FF2B5EF4-FFF2-40B4-BE49-F238E27FC236}">
                        <a16:creationId xmlns:a16="http://schemas.microsoft.com/office/drawing/2014/main" id="{BAAEDA1A-C779-CD1E-687E-6DAEA4CCD23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0" y="930"/>
                    <a:ext cx="754" cy="1575"/>
                  </a:xfrm>
                  <a:custGeom>
                    <a:gdLst>
                      <a:gd name="T0" fmla="*/ 265 w 1020"/>
                      <a:gd name="T1" fmla="*/ 117 h 1505"/>
                      <a:gd name="T2" fmla="*/ 491 w 1020"/>
                      <a:gd name="T3" fmla="*/ 140 h 1505"/>
                      <a:gd name="T4" fmla="*/ 718 w 1020"/>
                      <a:gd name="T5" fmla="*/ 117 h 1505"/>
                      <a:gd name="T6" fmla="*/ 764 w 1020"/>
                      <a:gd name="T7" fmla="*/ 140 h 1505"/>
                      <a:gd name="T8" fmla="*/ 945 w 1020"/>
                      <a:gd name="T9" fmla="*/ 957 h 1505"/>
                      <a:gd name="T10" fmla="*/ 990 w 1020"/>
                      <a:gd name="T11" fmla="*/ 1251 h 1505"/>
                      <a:gd name="T12" fmla="*/ 1013 w 1020"/>
                      <a:gd name="T13" fmla="*/ 1410 h 1505"/>
                      <a:gd name="T14" fmla="*/ 945 w 1020"/>
                      <a:gd name="T15" fmla="*/ 1456 h 1505"/>
                      <a:gd name="T16" fmla="*/ 650 w 1020"/>
                      <a:gd name="T17" fmla="*/ 1501 h 1505"/>
                      <a:gd name="T18" fmla="*/ 287 w 1020"/>
                      <a:gd name="T19" fmla="*/ 1478 h 1505"/>
                      <a:gd name="T20" fmla="*/ 38 w 1020"/>
                      <a:gd name="T21" fmla="*/ 1456 h 1505"/>
                      <a:gd name="T22" fmla="*/ 60 w 1020"/>
                      <a:gd name="T23" fmla="*/ 1297 h 1505"/>
                      <a:gd name="T24" fmla="*/ 128 w 1020"/>
                      <a:gd name="T25" fmla="*/ 1070 h 1505"/>
                      <a:gd name="T26" fmla="*/ 151 w 1020"/>
                      <a:gd name="T27" fmla="*/ 707 h 1505"/>
                      <a:gd name="T28" fmla="*/ 197 w 1020"/>
                      <a:gd name="T29" fmla="*/ 390 h 1505"/>
                      <a:gd name="T30" fmla="*/ 265 w 1020"/>
                      <a:gd name="T31" fmla="*/ 117 h 1505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1020"/>
                      <a:gd name="T49" fmla="*/ 0 h 1505"/>
                      <a:gd name="T50" fmla="*/ 1020 w 1020"/>
                      <a:gd name="T51" fmla="*/ 1505 h 1505"/>
                    </a:gdLst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1020" h="1505">
                        <a:moveTo>
                          <a:pt x="265" y="117"/>
                        </a:moveTo>
                        <a:cubicBezTo>
                          <a:pt x="314" y="75"/>
                          <a:pt x="416" y="140"/>
                          <a:pt x="491" y="140"/>
                        </a:cubicBezTo>
                        <a:cubicBezTo>
                          <a:pt x="566" y="140"/>
                          <a:pt x="673" y="117"/>
                          <a:pt x="718" y="117"/>
                        </a:cubicBezTo>
                        <a:cubicBezTo>
                          <a:pt x="763" y="117"/>
                          <a:pt x="726" y="0"/>
                          <a:pt x="764" y="140"/>
                        </a:cubicBezTo>
                        <a:cubicBezTo>
                          <a:pt x="802" y="280"/>
                          <a:pt x="907" y="772"/>
                          <a:pt x="945" y="957"/>
                        </a:cubicBezTo>
                        <a:cubicBezTo>
                          <a:pt x="983" y="1142"/>
                          <a:pt x="979" y="1176"/>
                          <a:pt x="990" y="1251"/>
                        </a:cubicBezTo>
                        <a:cubicBezTo>
                          <a:pt x="1001" y="1326"/>
                          <a:pt x="1020" y="1376"/>
                          <a:pt x="1013" y="1410"/>
                        </a:cubicBezTo>
                        <a:cubicBezTo>
                          <a:pt x="1006" y="1444"/>
                          <a:pt x="1005" y="1441"/>
                          <a:pt x="945" y="1456"/>
                        </a:cubicBezTo>
                        <a:cubicBezTo>
                          <a:pt x="885" y="1471"/>
                          <a:pt x="760" y="1497"/>
                          <a:pt x="650" y="1501"/>
                        </a:cubicBezTo>
                        <a:cubicBezTo>
                          <a:pt x="540" y="1505"/>
                          <a:pt x="389" y="1485"/>
                          <a:pt x="287" y="1478"/>
                        </a:cubicBezTo>
                        <a:cubicBezTo>
                          <a:pt x="185" y="1471"/>
                          <a:pt x="76" y="1486"/>
                          <a:pt x="38" y="1456"/>
                        </a:cubicBezTo>
                        <a:cubicBezTo>
                          <a:pt x="0" y="1426"/>
                          <a:pt x="45" y="1361"/>
                          <a:pt x="60" y="1297"/>
                        </a:cubicBezTo>
                        <a:cubicBezTo>
                          <a:pt x="75" y="1233"/>
                          <a:pt x="113" y="1168"/>
                          <a:pt x="128" y="1070"/>
                        </a:cubicBezTo>
                        <a:cubicBezTo>
                          <a:pt x="143" y="972"/>
                          <a:pt x="140" y="820"/>
                          <a:pt x="151" y="707"/>
                        </a:cubicBezTo>
                        <a:cubicBezTo>
                          <a:pt x="162" y="594"/>
                          <a:pt x="178" y="488"/>
                          <a:pt x="197" y="390"/>
                        </a:cubicBezTo>
                        <a:cubicBezTo>
                          <a:pt x="216" y="292"/>
                          <a:pt x="216" y="159"/>
                          <a:pt x="265" y="11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339966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71" name="Oval 29">
                    <a:extLst>
                      <a:ext uri="{FF2B5EF4-FFF2-40B4-BE49-F238E27FC236}">
                        <a16:creationId xmlns:a16="http://schemas.microsoft.com/office/drawing/2014/main" id="{4E6CF9C9-EB8D-334F-BB72-F9C075D45B4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5" y="2257"/>
                    <a:ext cx="510" cy="1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3B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72" name="Rectangle 30">
                    <a:extLst>
                      <a:ext uri="{FF2B5EF4-FFF2-40B4-BE49-F238E27FC236}">
                        <a16:creationId xmlns:a16="http://schemas.microsoft.com/office/drawing/2014/main" id="{78D53668-B3B2-22CB-9ED9-9DEC06027BF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3" y="1073"/>
                    <a:ext cx="388" cy="47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chemeClr val="tx1">
                          <a:alpha val="40999"/>
                        </a:scheme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73" name="Oval 31">
                    <a:extLst>
                      <a:ext uri="{FF2B5EF4-FFF2-40B4-BE49-F238E27FC236}">
                        <a16:creationId xmlns:a16="http://schemas.microsoft.com/office/drawing/2014/main" id="{7465225C-8F95-4302-C193-786B8A2AB00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1" y="427"/>
                    <a:ext cx="334" cy="6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74" name="AutoShape 32">
                    <a:extLst>
                      <a:ext uri="{FF2B5EF4-FFF2-40B4-BE49-F238E27FC236}">
                        <a16:creationId xmlns:a16="http://schemas.microsoft.com/office/drawing/2014/main" id="{F17A7E80-A97F-35E5-CCA8-7598076D0E8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334" y="505"/>
                    <a:ext cx="51" cy="102"/>
                  </a:xfrm>
                  <a:custGeom>
                    <a:gdLst>
                      <a:gd name="T0" fmla="*/ 45 w 21600"/>
                      <a:gd name="T1" fmla="*/ 51 h 21600"/>
                      <a:gd name="T2" fmla="*/ 26 w 21600"/>
                      <a:gd name="T3" fmla="*/ 102 h 21600"/>
                      <a:gd name="T4" fmla="*/ 6 w 21600"/>
                      <a:gd name="T5" fmla="*/ 51 h 21600"/>
                      <a:gd name="T6" fmla="*/ 26 w 21600"/>
                      <a:gd name="T7" fmla="*/ 0 h 21600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4659 w 21600"/>
                      <a:gd name="T13" fmla="*/ 4447 h 21600"/>
                      <a:gd name="T14" fmla="*/ 16941 w 21600"/>
                      <a:gd name="T15" fmla="*/ 17153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F1E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21" name="Oval 33">
                    <a:extLst>
                      <a:ext uri="{FF2B5EF4-FFF2-40B4-BE49-F238E27FC236}">
                        <a16:creationId xmlns:a16="http://schemas.microsoft.com/office/drawing/2014/main" id="{473DC923-B2E4-7DB0-E2C1-4478080EA69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237142">
                    <a:off x="23" y="195"/>
                    <a:ext cx="690" cy="18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376" name="Oval 34">
                    <a:extLst>
                      <a:ext uri="{FF2B5EF4-FFF2-40B4-BE49-F238E27FC236}">
                        <a16:creationId xmlns:a16="http://schemas.microsoft.com/office/drawing/2014/main" id="{6ECD191D-5E82-98B5-F80D-19A8F15402A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6" y="82"/>
                    <a:ext cx="315" cy="44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F1E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77" name="未知">
                    <a:extLst>
                      <a:ext uri="{FF2B5EF4-FFF2-40B4-BE49-F238E27FC236}">
                        <a16:creationId xmlns:a16="http://schemas.microsoft.com/office/drawing/2014/main" id="{95A807EF-E855-51E8-15F2-D67200187E6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7" y="0"/>
                    <a:ext cx="472" cy="309"/>
                  </a:xfrm>
                  <a:custGeom>
                    <a:gdLst>
                      <a:gd name="T0" fmla="*/ 64 w 918"/>
                      <a:gd name="T1" fmla="*/ 454 h 628"/>
                      <a:gd name="T2" fmla="*/ 64 w 918"/>
                      <a:gd name="T3" fmla="*/ 386 h 628"/>
                      <a:gd name="T4" fmla="*/ 109 w 918"/>
                      <a:gd name="T5" fmla="*/ 227 h 628"/>
                      <a:gd name="T6" fmla="*/ 222 w 918"/>
                      <a:gd name="T7" fmla="*/ 91 h 628"/>
                      <a:gd name="T8" fmla="*/ 449 w 918"/>
                      <a:gd name="T9" fmla="*/ 23 h 628"/>
                      <a:gd name="T10" fmla="*/ 608 w 918"/>
                      <a:gd name="T11" fmla="*/ 23 h 628"/>
                      <a:gd name="T12" fmla="*/ 812 w 918"/>
                      <a:gd name="T13" fmla="*/ 159 h 628"/>
                      <a:gd name="T14" fmla="*/ 903 w 918"/>
                      <a:gd name="T15" fmla="*/ 318 h 628"/>
                      <a:gd name="T16" fmla="*/ 903 w 918"/>
                      <a:gd name="T17" fmla="*/ 499 h 628"/>
                      <a:gd name="T18" fmla="*/ 812 w 918"/>
                      <a:gd name="T19" fmla="*/ 545 h 628"/>
                      <a:gd name="T20" fmla="*/ 449 w 918"/>
                      <a:gd name="T21" fmla="*/ 613 h 628"/>
                      <a:gd name="T22" fmla="*/ 64 w 918"/>
                      <a:gd name="T23" fmla="*/ 454 h 62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w 918"/>
                      <a:gd name="T37" fmla="*/ 0 h 628"/>
                      <a:gd name="T38" fmla="*/ 918 w 918"/>
                      <a:gd name="T39" fmla="*/ 628 h 628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T36" t="T37" r="T38" b="T39"/>
                    <a:pathLst>
                      <a:path w="918" h="628">
                        <a:moveTo>
                          <a:pt x="64" y="454"/>
                        </a:moveTo>
                        <a:cubicBezTo>
                          <a:pt x="0" y="416"/>
                          <a:pt x="57" y="424"/>
                          <a:pt x="64" y="386"/>
                        </a:cubicBezTo>
                        <a:cubicBezTo>
                          <a:pt x="71" y="348"/>
                          <a:pt x="83" y="276"/>
                          <a:pt x="109" y="227"/>
                        </a:cubicBezTo>
                        <a:cubicBezTo>
                          <a:pt x="135" y="178"/>
                          <a:pt x="165" y="125"/>
                          <a:pt x="222" y="91"/>
                        </a:cubicBezTo>
                        <a:cubicBezTo>
                          <a:pt x="279" y="57"/>
                          <a:pt x="385" y="34"/>
                          <a:pt x="449" y="23"/>
                        </a:cubicBezTo>
                        <a:cubicBezTo>
                          <a:pt x="513" y="12"/>
                          <a:pt x="547" y="0"/>
                          <a:pt x="608" y="23"/>
                        </a:cubicBezTo>
                        <a:cubicBezTo>
                          <a:pt x="669" y="46"/>
                          <a:pt x="763" y="110"/>
                          <a:pt x="812" y="159"/>
                        </a:cubicBezTo>
                        <a:cubicBezTo>
                          <a:pt x="861" y="208"/>
                          <a:pt x="888" y="261"/>
                          <a:pt x="903" y="318"/>
                        </a:cubicBezTo>
                        <a:cubicBezTo>
                          <a:pt x="918" y="375"/>
                          <a:pt x="918" y="461"/>
                          <a:pt x="903" y="499"/>
                        </a:cubicBezTo>
                        <a:cubicBezTo>
                          <a:pt x="888" y="537"/>
                          <a:pt x="888" y="526"/>
                          <a:pt x="812" y="545"/>
                        </a:cubicBezTo>
                        <a:cubicBezTo>
                          <a:pt x="736" y="564"/>
                          <a:pt x="577" y="628"/>
                          <a:pt x="449" y="613"/>
                        </a:cubicBezTo>
                        <a:cubicBezTo>
                          <a:pt x="321" y="598"/>
                          <a:pt x="128" y="492"/>
                          <a:pt x="64" y="45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78" name="Oval 36">
                    <a:extLst>
                      <a:ext uri="{FF2B5EF4-FFF2-40B4-BE49-F238E27FC236}">
                        <a16:creationId xmlns:a16="http://schemas.microsoft.com/office/drawing/2014/main" id="{283F2B7C-47C5-8CB0-2C11-B1EF86DD88D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1513">
                    <a:off x="120" y="81"/>
                    <a:ext cx="219" cy="15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76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3379" name="Group 37">
                    <a:extLst>
                      <a:ext uri="{FF2B5EF4-FFF2-40B4-BE49-F238E27FC236}">
                        <a16:creationId xmlns:a16="http://schemas.microsoft.com/office/drawing/2014/main" id="{38927117-D8DC-C60C-B586-2A3748FCB3C6}"/>
                      </a:ext>
                    </a:extLst>
                  </p:cNvPr>
                  <p:cNvGrpSpPr/>
                  <p:nvPr/>
                </p:nvGrpSpPr>
                <p:grpSpPr>
                  <a:xfrm rot="647058">
                    <a:off x="274" y="4"/>
                    <a:ext cx="154" cy="77"/>
                    <a:chExt cx="270" cy="128"/>
                  </a:xfrm>
                </p:grpSpPr>
                <p:sp>
                  <p:nvSpPr>
                    <p:cNvPr id="13529" name="未知">
                      <a:extLst>
                        <a:ext uri="{FF2B5EF4-FFF2-40B4-BE49-F238E27FC236}">
                          <a16:creationId xmlns:a16="http://schemas.microsoft.com/office/drawing/2014/main" id="{652026F3-BEF0-EE1A-CE2A-381A730B0CF6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0" y="23"/>
                      <a:ext cx="270" cy="105"/>
                    </a:xfrm>
                    <a:custGeom>
                      <a:gdLst>
                        <a:gd name="T0" fmla="*/ 4 w 260"/>
                        <a:gd name="T1" fmla="*/ 45 h 124"/>
                        <a:gd name="T2" fmla="*/ 72 w 260"/>
                        <a:gd name="T3" fmla="*/ 113 h 124"/>
                        <a:gd name="T4" fmla="*/ 185 w 260"/>
                        <a:gd name="T5" fmla="*/ 113 h 124"/>
                        <a:gd name="T6" fmla="*/ 253 w 260"/>
                        <a:gd name="T7" fmla="*/ 68 h 124"/>
                        <a:gd name="T8" fmla="*/ 230 w 260"/>
                        <a:gd name="T9" fmla="*/ 22 h 124"/>
                        <a:gd name="T10" fmla="*/ 94 w 260"/>
                        <a:gd name="T11" fmla="*/ 0 h 124"/>
                        <a:gd name="T12" fmla="*/ 4 w 260"/>
                        <a:gd name="T13" fmla="*/ 45 h 124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w 260"/>
                        <a:gd name="T22" fmla="*/ 0 h 124"/>
                        <a:gd name="T23" fmla="*/ 260 w 260"/>
                        <a:gd name="T24" fmla="*/ 124 h 124"/>
                      </a:gdLst>
                      <a:cxnLst>
                        <a:cxn ang="T14">
                          <a:pos x="T0" y="T1"/>
                        </a:cxn>
                        <a:cxn ang="T15">
                          <a:pos x="T2" y="T3"/>
                        </a:cxn>
                        <a:cxn ang="T16">
                          <a:pos x="T4" y="T5"/>
                        </a:cxn>
                        <a:cxn ang="T17">
                          <a:pos x="T6" y="T7"/>
                        </a:cxn>
                        <a:cxn ang="T18">
                          <a:pos x="T8" y="T9"/>
                        </a:cxn>
                        <a:cxn ang="T19">
                          <a:pos x="T10" y="T11"/>
                        </a:cxn>
                        <a:cxn ang="T20">
                          <a:pos x="T12" y="T13"/>
                        </a:cxn>
                      </a:cxnLst>
                      <a:rect l="T21" t="T22" r="T23" b="T24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solidFill>
                      <a:srgbClr val="D0000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530" name="未知">
                      <a:extLst>
                        <a:ext uri="{FF2B5EF4-FFF2-40B4-BE49-F238E27FC236}">
                          <a16:creationId xmlns:a16="http://schemas.microsoft.com/office/drawing/2014/main" id="{F687DAE8-E1AA-CF96-7E2E-406B1C58115F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0" y="0"/>
                      <a:ext cx="270" cy="105"/>
                    </a:xfrm>
                    <a:custGeom>
                      <a:gdLst>
                        <a:gd name="T0" fmla="*/ 4 w 260"/>
                        <a:gd name="T1" fmla="*/ 45 h 124"/>
                        <a:gd name="T2" fmla="*/ 72 w 260"/>
                        <a:gd name="T3" fmla="*/ 113 h 124"/>
                        <a:gd name="T4" fmla="*/ 185 w 260"/>
                        <a:gd name="T5" fmla="*/ 113 h 124"/>
                        <a:gd name="T6" fmla="*/ 253 w 260"/>
                        <a:gd name="T7" fmla="*/ 68 h 124"/>
                        <a:gd name="T8" fmla="*/ 230 w 260"/>
                        <a:gd name="T9" fmla="*/ 22 h 124"/>
                        <a:gd name="T10" fmla="*/ 94 w 260"/>
                        <a:gd name="T11" fmla="*/ 0 h 124"/>
                        <a:gd name="T12" fmla="*/ 4 w 260"/>
                        <a:gd name="T13" fmla="*/ 45 h 124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w 260"/>
                        <a:gd name="T22" fmla="*/ 0 h 124"/>
                        <a:gd name="T23" fmla="*/ 260 w 260"/>
                        <a:gd name="T24" fmla="*/ 124 h 124"/>
                      </a:gdLst>
                      <a:cxnLst>
                        <a:cxn ang="T14">
                          <a:pos x="T0" y="T1"/>
                        </a:cxn>
                        <a:cxn ang="T15">
                          <a:pos x="T2" y="T3"/>
                        </a:cxn>
                        <a:cxn ang="T16">
                          <a:pos x="T4" y="T5"/>
                        </a:cxn>
                        <a:cxn ang="T17">
                          <a:pos x="T6" y="T7"/>
                        </a:cxn>
                        <a:cxn ang="T18">
                          <a:pos x="T8" y="T9"/>
                        </a:cxn>
                        <a:cxn ang="T19">
                          <a:pos x="T10" y="T11"/>
                        </a:cxn>
                        <a:cxn ang="T20">
                          <a:pos x="T12" y="T13"/>
                        </a:cxn>
                      </a:cxnLst>
                      <a:rect l="T21" t="T22" r="T23" b="T24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8D0000"/>
                        </a:gs>
                        <a:gs pos="100000">
                          <a:srgbClr val="AC00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3380" name="未知">
                    <a:extLst>
                      <a:ext uri="{FF2B5EF4-FFF2-40B4-BE49-F238E27FC236}">
                        <a16:creationId xmlns:a16="http://schemas.microsoft.com/office/drawing/2014/main" id="{386C943C-2B19-76CE-2068-BC05F2F24F6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3" y="198"/>
                    <a:ext cx="454" cy="66"/>
                  </a:xfrm>
                  <a:custGeom>
                    <a:gdLst>
                      <a:gd name="T0" fmla="*/ 0 w 801"/>
                      <a:gd name="T1" fmla="*/ 0 h 117"/>
                      <a:gd name="T2" fmla="*/ 227 w 801"/>
                      <a:gd name="T3" fmla="*/ 91 h 117"/>
                      <a:gd name="T4" fmla="*/ 476 w 801"/>
                      <a:gd name="T5" fmla="*/ 113 h 117"/>
                      <a:gd name="T6" fmla="*/ 748 w 801"/>
                      <a:gd name="T7" fmla="*/ 68 h 117"/>
                      <a:gd name="T8" fmla="*/ 794 w 801"/>
                      <a:gd name="T9" fmla="*/ 23 h 117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801"/>
                      <a:gd name="T16" fmla="*/ 0 h 117"/>
                      <a:gd name="T17" fmla="*/ 801 w 801"/>
                      <a:gd name="T18" fmla="*/ 117 h 117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801" h="117">
                        <a:moveTo>
                          <a:pt x="0" y="0"/>
                        </a:moveTo>
                        <a:cubicBezTo>
                          <a:pt x="74" y="36"/>
                          <a:pt x="148" y="72"/>
                          <a:pt x="227" y="91"/>
                        </a:cubicBezTo>
                        <a:cubicBezTo>
                          <a:pt x="306" y="110"/>
                          <a:pt x="389" y="117"/>
                          <a:pt x="476" y="113"/>
                        </a:cubicBezTo>
                        <a:cubicBezTo>
                          <a:pt x="563" y="109"/>
                          <a:pt x="695" y="83"/>
                          <a:pt x="748" y="68"/>
                        </a:cubicBezTo>
                        <a:cubicBezTo>
                          <a:pt x="801" y="53"/>
                          <a:pt x="749" y="23"/>
                          <a:pt x="794" y="23"/>
                        </a:cubicBezTo>
                      </a:path>
                    </a:pathLst>
                  </a:custGeom>
                  <a:noFill/>
                  <a:ln w="19050">
                    <a:solidFill>
                      <a:srgbClr val="333333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81" name="AutoShape 41">
                    <a:extLst>
                      <a:ext uri="{FF2B5EF4-FFF2-40B4-BE49-F238E27FC236}">
                        <a16:creationId xmlns:a16="http://schemas.microsoft.com/office/drawing/2014/main" id="{421FE2CF-FA8E-2B02-E795-142DD418C36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05" y="214"/>
                    <a:ext cx="39" cy="50"/>
                  </a:xfrm>
                  <a:custGeom>
                    <a:gdLst>
                      <a:gd name="T0" fmla="*/ 20 w 21600"/>
                      <a:gd name="T1" fmla="*/ 5 h 21600"/>
                      <a:gd name="T2" fmla="*/ 5 w 21600"/>
                      <a:gd name="T3" fmla="*/ 25 h 21600"/>
                      <a:gd name="T4" fmla="*/ 20 w 21600"/>
                      <a:gd name="T5" fmla="*/ 50 h 21600"/>
                      <a:gd name="T6" fmla="*/ 34 w 21600"/>
                      <a:gd name="T7" fmla="*/ 25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4985 w 21600"/>
                      <a:gd name="T13" fmla="*/ 2160 h 21600"/>
                      <a:gd name="T14" fmla="*/ 16615 w 21600"/>
                      <a:gd name="T15" fmla="*/ 13824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EAEAE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82" name="Oval 42">
                    <a:extLst>
                      <a:ext uri="{FF2B5EF4-FFF2-40B4-BE49-F238E27FC236}">
                        <a16:creationId xmlns:a16="http://schemas.microsoft.com/office/drawing/2014/main" id="{6F3250FD-5D21-BEF1-E766-065E9D412DF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826419">
                    <a:off x="325" y="247"/>
                    <a:ext cx="220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76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331" name="Oval 43">
                    <a:extLst>
                      <a:ext uri="{FF2B5EF4-FFF2-40B4-BE49-F238E27FC236}">
                        <a16:creationId xmlns:a16="http://schemas.microsoft.com/office/drawing/2014/main" id="{298F766A-BC35-8C75-2A36-7370A7E84BA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401897">
                    <a:off x="45" y="218"/>
                    <a:ext cx="138" cy="4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332" name="Oval 44">
                    <a:extLst>
                      <a:ext uri="{FF2B5EF4-FFF2-40B4-BE49-F238E27FC236}">
                        <a16:creationId xmlns:a16="http://schemas.microsoft.com/office/drawing/2014/main" id="{CB9A859E-9436-A3ED-0482-7B923E07162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20942340">
                    <a:off x="530" y="240"/>
                    <a:ext cx="170" cy="5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385" name="未知">
                    <a:extLst>
                      <a:ext uri="{FF2B5EF4-FFF2-40B4-BE49-F238E27FC236}">
                        <a16:creationId xmlns:a16="http://schemas.microsoft.com/office/drawing/2014/main" id="{98497E2D-49D0-3C61-9F7B-4B9A798FC04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8" y="212"/>
                    <a:ext cx="635" cy="142"/>
                  </a:xfrm>
                  <a:custGeom>
                    <a:gdLst>
                      <a:gd name="T0" fmla="*/ 159 w 1122"/>
                      <a:gd name="T1" fmla="*/ 4 h 238"/>
                      <a:gd name="T2" fmla="*/ 0 w 1122"/>
                      <a:gd name="T3" fmla="*/ 49 h 238"/>
                      <a:gd name="T4" fmla="*/ 159 w 1122"/>
                      <a:gd name="T5" fmla="*/ 49 h 238"/>
                      <a:gd name="T6" fmla="*/ 363 w 1122"/>
                      <a:gd name="T7" fmla="*/ 163 h 238"/>
                      <a:gd name="T8" fmla="*/ 522 w 1122"/>
                      <a:gd name="T9" fmla="*/ 231 h 238"/>
                      <a:gd name="T10" fmla="*/ 703 w 1122"/>
                      <a:gd name="T11" fmla="*/ 208 h 238"/>
                      <a:gd name="T12" fmla="*/ 862 w 1122"/>
                      <a:gd name="T13" fmla="*/ 140 h 238"/>
                      <a:gd name="T14" fmla="*/ 953 w 1122"/>
                      <a:gd name="T15" fmla="*/ 95 h 238"/>
                      <a:gd name="T16" fmla="*/ 1021 w 1122"/>
                      <a:gd name="T17" fmla="*/ 72 h 238"/>
                      <a:gd name="T18" fmla="*/ 1111 w 1122"/>
                      <a:gd name="T19" fmla="*/ 95 h 238"/>
                      <a:gd name="T20" fmla="*/ 953 w 1122"/>
                      <a:gd name="T21" fmla="*/ 27 h 238"/>
                      <a:gd name="T22" fmla="*/ 862 w 1122"/>
                      <a:gd name="T23" fmla="*/ 72 h 238"/>
                      <a:gd name="T24" fmla="*/ 658 w 1122"/>
                      <a:gd name="T25" fmla="*/ 95 h 238"/>
                      <a:gd name="T26" fmla="*/ 431 w 1122"/>
                      <a:gd name="T27" fmla="*/ 95 h 238"/>
                      <a:gd name="T28" fmla="*/ 204 w 1122"/>
                      <a:gd name="T29" fmla="*/ 27 h 238"/>
                      <a:gd name="T30" fmla="*/ 159 w 1122"/>
                      <a:gd name="T31" fmla="*/ 4 h 238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1122"/>
                      <a:gd name="T49" fmla="*/ 0 h 238"/>
                      <a:gd name="T50" fmla="*/ 1122 w 1122"/>
                      <a:gd name="T51" fmla="*/ 238 h 238"/>
                    </a:gdLst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1122" h="238">
                        <a:moveTo>
                          <a:pt x="159" y="4"/>
                        </a:moveTo>
                        <a:cubicBezTo>
                          <a:pt x="125" y="8"/>
                          <a:pt x="0" y="42"/>
                          <a:pt x="0" y="49"/>
                        </a:cubicBezTo>
                        <a:cubicBezTo>
                          <a:pt x="0" y="56"/>
                          <a:pt x="99" y="30"/>
                          <a:pt x="159" y="49"/>
                        </a:cubicBezTo>
                        <a:cubicBezTo>
                          <a:pt x="219" y="68"/>
                          <a:pt x="303" y="133"/>
                          <a:pt x="363" y="163"/>
                        </a:cubicBezTo>
                        <a:cubicBezTo>
                          <a:pt x="423" y="193"/>
                          <a:pt x="465" y="224"/>
                          <a:pt x="522" y="231"/>
                        </a:cubicBezTo>
                        <a:cubicBezTo>
                          <a:pt x="579" y="238"/>
                          <a:pt x="646" y="223"/>
                          <a:pt x="703" y="208"/>
                        </a:cubicBezTo>
                        <a:cubicBezTo>
                          <a:pt x="760" y="193"/>
                          <a:pt x="820" y="159"/>
                          <a:pt x="862" y="140"/>
                        </a:cubicBezTo>
                        <a:cubicBezTo>
                          <a:pt x="904" y="121"/>
                          <a:pt x="926" y="106"/>
                          <a:pt x="953" y="95"/>
                        </a:cubicBezTo>
                        <a:cubicBezTo>
                          <a:pt x="980" y="84"/>
                          <a:pt x="995" y="72"/>
                          <a:pt x="1021" y="72"/>
                        </a:cubicBezTo>
                        <a:cubicBezTo>
                          <a:pt x="1047" y="72"/>
                          <a:pt x="1122" y="102"/>
                          <a:pt x="1111" y="95"/>
                        </a:cubicBezTo>
                        <a:cubicBezTo>
                          <a:pt x="1100" y="88"/>
                          <a:pt x="994" y="31"/>
                          <a:pt x="953" y="27"/>
                        </a:cubicBezTo>
                        <a:cubicBezTo>
                          <a:pt x="912" y="23"/>
                          <a:pt x="911" y="61"/>
                          <a:pt x="862" y="72"/>
                        </a:cubicBezTo>
                        <a:cubicBezTo>
                          <a:pt x="813" y="83"/>
                          <a:pt x="730" y="91"/>
                          <a:pt x="658" y="95"/>
                        </a:cubicBezTo>
                        <a:cubicBezTo>
                          <a:pt x="586" y="99"/>
                          <a:pt x="507" y="106"/>
                          <a:pt x="431" y="95"/>
                        </a:cubicBezTo>
                        <a:cubicBezTo>
                          <a:pt x="355" y="84"/>
                          <a:pt x="249" y="42"/>
                          <a:pt x="204" y="27"/>
                        </a:cubicBezTo>
                        <a:cubicBezTo>
                          <a:pt x="159" y="12"/>
                          <a:pt x="193" y="0"/>
                          <a:pt x="159" y="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86" name="未知">
                    <a:extLst>
                      <a:ext uri="{FF2B5EF4-FFF2-40B4-BE49-F238E27FC236}">
                        <a16:creationId xmlns:a16="http://schemas.microsoft.com/office/drawing/2014/main" id="{018D5B7E-4088-BC57-0D56-612DFC35FEF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7" y="618"/>
                    <a:ext cx="412" cy="476"/>
                  </a:xfrm>
                  <a:custGeom>
                    <a:gdLst>
                      <a:gd name="T0" fmla="*/ 250 w 760"/>
                      <a:gd name="T1" fmla="*/ 4 h 839"/>
                      <a:gd name="T2" fmla="*/ 136 w 760"/>
                      <a:gd name="T3" fmla="*/ 26 h 839"/>
                      <a:gd name="T4" fmla="*/ 23 w 760"/>
                      <a:gd name="T5" fmla="*/ 162 h 839"/>
                      <a:gd name="T6" fmla="*/ 0 w 760"/>
                      <a:gd name="T7" fmla="*/ 298 h 839"/>
                      <a:gd name="T8" fmla="*/ 23 w 760"/>
                      <a:gd name="T9" fmla="*/ 366 h 839"/>
                      <a:gd name="T10" fmla="*/ 91 w 760"/>
                      <a:gd name="T11" fmla="*/ 366 h 839"/>
                      <a:gd name="T12" fmla="*/ 91 w 760"/>
                      <a:gd name="T13" fmla="*/ 707 h 839"/>
                      <a:gd name="T14" fmla="*/ 46 w 760"/>
                      <a:gd name="T15" fmla="*/ 820 h 839"/>
                      <a:gd name="T16" fmla="*/ 341 w 760"/>
                      <a:gd name="T17" fmla="*/ 820 h 839"/>
                      <a:gd name="T18" fmla="*/ 681 w 760"/>
                      <a:gd name="T19" fmla="*/ 820 h 839"/>
                      <a:gd name="T20" fmla="*/ 635 w 760"/>
                      <a:gd name="T21" fmla="*/ 752 h 839"/>
                      <a:gd name="T22" fmla="*/ 613 w 760"/>
                      <a:gd name="T23" fmla="*/ 661 h 839"/>
                      <a:gd name="T24" fmla="*/ 613 w 760"/>
                      <a:gd name="T25" fmla="*/ 366 h 839"/>
                      <a:gd name="T26" fmla="*/ 681 w 760"/>
                      <a:gd name="T27" fmla="*/ 389 h 839"/>
                      <a:gd name="T28" fmla="*/ 749 w 760"/>
                      <a:gd name="T29" fmla="*/ 389 h 839"/>
                      <a:gd name="T30" fmla="*/ 749 w 760"/>
                      <a:gd name="T31" fmla="*/ 276 h 839"/>
                      <a:gd name="T32" fmla="*/ 703 w 760"/>
                      <a:gd name="T33" fmla="*/ 140 h 839"/>
                      <a:gd name="T34" fmla="*/ 613 w 760"/>
                      <a:gd name="T35" fmla="*/ 26 h 839"/>
                      <a:gd name="T36" fmla="*/ 454 w 760"/>
                      <a:gd name="T37" fmla="*/ 4 h 839"/>
                      <a:gd name="T38" fmla="*/ 250 w 760"/>
                      <a:gd name="T39" fmla="*/ 4 h 839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w 760"/>
                      <a:gd name="T61" fmla="*/ 0 h 839"/>
                      <a:gd name="T62" fmla="*/ 760 w 760"/>
                      <a:gd name="T63" fmla="*/ 839 h 839"/>
                    </a:gdLst>
                    <a:cxnLst>
                      <a:cxn ang="T40">
                        <a:pos x="T0" y="T1"/>
                      </a:cxn>
                      <a:cxn ang="T41">
                        <a:pos x="T2" y="T3"/>
                      </a:cxn>
                      <a:cxn ang="T42">
                        <a:pos x="T4" y="T5"/>
                      </a:cxn>
                      <a:cxn ang="T43">
                        <a:pos x="T6" y="T7"/>
                      </a:cxn>
                      <a:cxn ang="T44">
                        <a:pos x="T8" y="T9"/>
                      </a:cxn>
                      <a:cxn ang="T45">
                        <a:pos x="T10" y="T11"/>
                      </a:cxn>
                      <a:cxn ang="T46">
                        <a:pos x="T12" y="T13"/>
                      </a:cxn>
                      <a:cxn ang="T47">
                        <a:pos x="T14" y="T15"/>
                      </a:cxn>
                      <a:cxn ang="T48">
                        <a:pos x="T16" y="T17"/>
                      </a:cxn>
                      <a:cxn ang="T49">
                        <a:pos x="T18" y="T19"/>
                      </a:cxn>
                      <a:cxn ang="T50">
                        <a:pos x="T20" y="T21"/>
                      </a:cxn>
                      <a:cxn ang="T51">
                        <a:pos x="T22" y="T23"/>
                      </a:cxn>
                      <a:cxn ang="T52">
                        <a:pos x="T24" y="T25"/>
                      </a:cxn>
                      <a:cxn ang="T53">
                        <a:pos x="T26" y="T27"/>
                      </a:cxn>
                      <a:cxn ang="T54">
                        <a:pos x="T28" y="T29"/>
                      </a:cxn>
                      <a:cxn ang="T55">
                        <a:pos x="T30" y="T31"/>
                      </a:cxn>
                      <a:cxn ang="T56">
                        <a:pos x="T32" y="T33"/>
                      </a:cxn>
                      <a:cxn ang="T57">
                        <a:pos x="T34" y="T35"/>
                      </a:cxn>
                      <a:cxn ang="T58">
                        <a:pos x="T36" y="T37"/>
                      </a:cxn>
                      <a:cxn ang="T59">
                        <a:pos x="T38" y="T39"/>
                      </a:cxn>
                    </a:cxnLst>
                    <a:rect l="T60" t="T61" r="T62" b="T63"/>
                    <a:pathLst>
                      <a:path w="760" h="839">
                        <a:moveTo>
                          <a:pt x="250" y="4"/>
                        </a:moveTo>
                        <a:cubicBezTo>
                          <a:pt x="197" y="8"/>
                          <a:pt x="174" y="0"/>
                          <a:pt x="136" y="26"/>
                        </a:cubicBezTo>
                        <a:cubicBezTo>
                          <a:pt x="98" y="52"/>
                          <a:pt x="46" y="117"/>
                          <a:pt x="23" y="162"/>
                        </a:cubicBezTo>
                        <a:cubicBezTo>
                          <a:pt x="0" y="207"/>
                          <a:pt x="0" y="264"/>
                          <a:pt x="0" y="298"/>
                        </a:cubicBezTo>
                        <a:cubicBezTo>
                          <a:pt x="0" y="332"/>
                          <a:pt x="8" y="355"/>
                          <a:pt x="23" y="366"/>
                        </a:cubicBezTo>
                        <a:cubicBezTo>
                          <a:pt x="38" y="377"/>
                          <a:pt x="80" y="309"/>
                          <a:pt x="91" y="366"/>
                        </a:cubicBezTo>
                        <a:cubicBezTo>
                          <a:pt x="102" y="423"/>
                          <a:pt x="98" y="631"/>
                          <a:pt x="91" y="707"/>
                        </a:cubicBezTo>
                        <a:cubicBezTo>
                          <a:pt x="84" y="783"/>
                          <a:pt x="4" y="801"/>
                          <a:pt x="46" y="820"/>
                        </a:cubicBezTo>
                        <a:cubicBezTo>
                          <a:pt x="88" y="839"/>
                          <a:pt x="235" y="820"/>
                          <a:pt x="341" y="820"/>
                        </a:cubicBezTo>
                        <a:cubicBezTo>
                          <a:pt x="447" y="820"/>
                          <a:pt x="632" y="831"/>
                          <a:pt x="681" y="820"/>
                        </a:cubicBezTo>
                        <a:cubicBezTo>
                          <a:pt x="730" y="809"/>
                          <a:pt x="646" y="779"/>
                          <a:pt x="635" y="752"/>
                        </a:cubicBezTo>
                        <a:cubicBezTo>
                          <a:pt x="624" y="725"/>
                          <a:pt x="617" y="725"/>
                          <a:pt x="613" y="661"/>
                        </a:cubicBezTo>
                        <a:cubicBezTo>
                          <a:pt x="609" y="597"/>
                          <a:pt x="602" y="411"/>
                          <a:pt x="613" y="366"/>
                        </a:cubicBezTo>
                        <a:cubicBezTo>
                          <a:pt x="624" y="321"/>
                          <a:pt x="658" y="385"/>
                          <a:pt x="681" y="389"/>
                        </a:cubicBezTo>
                        <a:cubicBezTo>
                          <a:pt x="704" y="393"/>
                          <a:pt x="738" y="408"/>
                          <a:pt x="749" y="389"/>
                        </a:cubicBezTo>
                        <a:cubicBezTo>
                          <a:pt x="760" y="370"/>
                          <a:pt x="757" y="317"/>
                          <a:pt x="749" y="276"/>
                        </a:cubicBezTo>
                        <a:cubicBezTo>
                          <a:pt x="741" y="235"/>
                          <a:pt x="726" y="182"/>
                          <a:pt x="703" y="140"/>
                        </a:cubicBezTo>
                        <a:cubicBezTo>
                          <a:pt x="680" y="98"/>
                          <a:pt x="654" y="49"/>
                          <a:pt x="613" y="26"/>
                        </a:cubicBezTo>
                        <a:cubicBezTo>
                          <a:pt x="572" y="3"/>
                          <a:pt x="514" y="4"/>
                          <a:pt x="454" y="4"/>
                        </a:cubicBezTo>
                        <a:cubicBezTo>
                          <a:pt x="394" y="4"/>
                          <a:pt x="303" y="0"/>
                          <a:pt x="250" y="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050">
                    <a:solidFill>
                      <a:srgbClr val="DDDDDD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3387" name="Group 47">
                    <a:extLst>
                      <a:ext uri="{FF2B5EF4-FFF2-40B4-BE49-F238E27FC236}">
                        <a16:creationId xmlns:a16="http://schemas.microsoft.com/office/drawing/2014/main" id="{97F32ED0-EC20-55DC-8ECA-79322D7073A6}"/>
                      </a:ext>
                    </a:extLst>
                  </p:cNvPr>
                  <p:cNvGrpSpPr/>
                  <p:nvPr/>
                </p:nvGrpSpPr>
                <p:grpSpPr>
                  <a:xfrm>
                    <a:off x="296" y="540"/>
                    <a:ext cx="244" cy="183"/>
                    <a:chExt cx="431" cy="322"/>
                  </a:xfrm>
                </p:grpSpPr>
                <p:sp>
                  <p:nvSpPr>
                    <p:cNvPr id="13517" name="未知">
                      <a:extLst>
                        <a:ext uri="{FF2B5EF4-FFF2-40B4-BE49-F238E27FC236}">
                          <a16:creationId xmlns:a16="http://schemas.microsoft.com/office/drawing/2014/main" id="{526E43BD-041E-A347-4182-181EC4EB9EF1}"/>
                        </a:ext>
                      </a:extLst>
                    </p:cNvPr>
                    <p:cNvSpPr/>
                    <p:nvPr/>
                  </p:nvSpPr>
                  <p:spPr bwMode="auto">
                    <a:xfrm rot="3600000">
                      <a:off x="232" y="-59"/>
                      <a:ext cx="93" cy="270"/>
                    </a:xfrm>
                    <a:custGeom>
                      <a:gdLst>
                        <a:gd name="T0" fmla="*/ 49 w 117"/>
                        <a:gd name="T1" fmla="*/ 23 h 344"/>
                        <a:gd name="T2" fmla="*/ 27 w 117"/>
                        <a:gd name="T3" fmla="*/ 91 h 344"/>
                        <a:gd name="T4" fmla="*/ 4 w 117"/>
                        <a:gd name="T5" fmla="*/ 204 h 344"/>
                        <a:gd name="T6" fmla="*/ 49 w 117"/>
                        <a:gd name="T7" fmla="*/ 340 h 344"/>
                        <a:gd name="T8" fmla="*/ 117 w 117"/>
                        <a:gd name="T9" fmla="*/ 227 h 344"/>
                        <a:gd name="T10" fmla="*/ 49 w 117"/>
                        <a:gd name="T11" fmla="*/ 23 h 344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17"/>
                        <a:gd name="T19" fmla="*/ 0 h 344"/>
                        <a:gd name="T20" fmla="*/ 117 w 117"/>
                        <a:gd name="T21" fmla="*/ 344 h 344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chemeClr val="folHlink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518" name="Oval 49">
                      <a:extLst>
                        <a:ext uri="{FF2B5EF4-FFF2-40B4-BE49-F238E27FC236}">
                          <a16:creationId xmlns:a16="http://schemas.microsoft.com/office/drawing/2014/main" id="{10684E9D-643F-DCF5-2C74-FD2DE327295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57" y="-22"/>
                      <a:ext cx="91" cy="13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81934F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519" name="未知">
                      <a:extLst>
                        <a:ext uri="{FF2B5EF4-FFF2-40B4-BE49-F238E27FC236}">
                          <a16:creationId xmlns:a16="http://schemas.microsoft.com/office/drawing/2014/main" id="{DCE230F5-B622-2603-A948-501BE9FA1E9A}"/>
                        </a:ext>
                      </a:extLst>
                    </p:cNvPr>
                    <p:cNvSpPr/>
                    <p:nvPr/>
                  </p:nvSpPr>
                  <p:spPr bwMode="auto">
                    <a:xfrm rot="-597037">
                      <a:off x="0" y="74"/>
                      <a:ext cx="182" cy="113"/>
                    </a:xfrm>
                    <a:custGeom>
                      <a:gdLst>
                        <a:gd name="T0" fmla="*/ 23 w 182"/>
                        <a:gd name="T1" fmla="*/ 0 h 91"/>
                        <a:gd name="T2" fmla="*/ 0 w 182"/>
                        <a:gd name="T3" fmla="*/ 46 h 91"/>
                        <a:gd name="T4" fmla="*/ 46 w 182"/>
                        <a:gd name="T5" fmla="*/ 69 h 91"/>
                        <a:gd name="T6" fmla="*/ 136 w 182"/>
                        <a:gd name="T7" fmla="*/ 91 h 91"/>
                        <a:gd name="T8" fmla="*/ 182 w 182"/>
                        <a:gd name="T9" fmla="*/ 69 h 91"/>
                        <a:gd name="T10" fmla="*/ 23 w 182"/>
                        <a:gd name="T11" fmla="*/ 0 h 91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82"/>
                        <a:gd name="T19" fmla="*/ 0 h 91"/>
                        <a:gd name="T20" fmla="*/ 182 w 182"/>
                        <a:gd name="T21" fmla="*/ 91 h 91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82" h="91">
                          <a:moveTo>
                            <a:pt x="23" y="0"/>
                          </a:moveTo>
                          <a:lnTo>
                            <a:pt x="0" y="46"/>
                          </a:lnTo>
                          <a:lnTo>
                            <a:pt x="46" y="69"/>
                          </a:lnTo>
                          <a:lnTo>
                            <a:pt x="136" y="91"/>
                          </a:lnTo>
                          <a:lnTo>
                            <a:pt x="182" y="69"/>
                          </a:lnTo>
                          <a:lnTo>
                            <a:pt x="23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3300"/>
                        </a:gs>
                      </a:gsLst>
                      <a:lin ang="27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520" name="未知">
                      <a:extLst>
                        <a:ext uri="{FF2B5EF4-FFF2-40B4-BE49-F238E27FC236}">
                          <a16:creationId xmlns:a16="http://schemas.microsoft.com/office/drawing/2014/main" id="{EF29B749-1FEF-ACC4-A7F4-57437A77637F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132" y="120"/>
                      <a:ext cx="95" cy="181"/>
                    </a:xfrm>
                    <a:custGeom>
                      <a:gdLst>
                        <a:gd name="T0" fmla="*/ 49 w 117"/>
                        <a:gd name="T1" fmla="*/ 23 h 344"/>
                        <a:gd name="T2" fmla="*/ 27 w 117"/>
                        <a:gd name="T3" fmla="*/ 91 h 344"/>
                        <a:gd name="T4" fmla="*/ 4 w 117"/>
                        <a:gd name="T5" fmla="*/ 204 h 344"/>
                        <a:gd name="T6" fmla="*/ 49 w 117"/>
                        <a:gd name="T7" fmla="*/ 340 h 344"/>
                        <a:gd name="T8" fmla="*/ 117 w 117"/>
                        <a:gd name="T9" fmla="*/ 227 h 344"/>
                        <a:gd name="T10" fmla="*/ 49 w 117"/>
                        <a:gd name="T11" fmla="*/ 23 h 344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17"/>
                        <a:gd name="T19" fmla="*/ 0 h 344"/>
                        <a:gd name="T20" fmla="*/ 117 w 117"/>
                        <a:gd name="T21" fmla="*/ 344 h 344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521" name="Oval 52">
                      <a:extLst>
                        <a:ext uri="{FF2B5EF4-FFF2-40B4-BE49-F238E27FC236}">
                          <a16:creationId xmlns:a16="http://schemas.microsoft.com/office/drawing/2014/main" id="{FF96B6BB-195A-949A-C464-5C2DDEFD607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72" y="-41"/>
                      <a:ext cx="46" cy="272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2F00">
                            <a:alpha val="0"/>
                          </a:srgbClr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522" name="Oval 53">
                      <a:extLst>
                        <a:ext uri="{FF2B5EF4-FFF2-40B4-BE49-F238E27FC236}">
                          <a16:creationId xmlns:a16="http://schemas.microsoft.com/office/drawing/2014/main" id="{66E07CA3-D1BD-7D74-6905-685E31FFE33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120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523" name="Oval 54">
                      <a:extLst>
                        <a:ext uri="{FF2B5EF4-FFF2-40B4-BE49-F238E27FC236}">
                          <a16:creationId xmlns:a16="http://schemas.microsoft.com/office/drawing/2014/main" id="{16B6D381-1A48-A643-AAEB-E294690E3D3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6" y="233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524" name="Oval 55">
                      <a:extLst>
                        <a:ext uri="{FF2B5EF4-FFF2-40B4-BE49-F238E27FC236}">
                          <a16:creationId xmlns:a16="http://schemas.microsoft.com/office/drawing/2014/main" id="{6477FA75-B752-B2F2-12E6-C9660629D9C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7" y="143"/>
                      <a:ext cx="22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525" name="Oval 56">
                      <a:extLst>
                        <a:ext uri="{FF2B5EF4-FFF2-40B4-BE49-F238E27FC236}">
                          <a16:creationId xmlns:a16="http://schemas.microsoft.com/office/drawing/2014/main" id="{6F7A3D35-2E53-F6D5-B7F7-9CEA9701E9A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49" y="120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526" name="Oval 57">
                      <a:extLst>
                        <a:ext uri="{FF2B5EF4-FFF2-40B4-BE49-F238E27FC236}">
                          <a16:creationId xmlns:a16="http://schemas.microsoft.com/office/drawing/2014/main" id="{34B3666B-9D3F-464A-1634-FB316BD91EB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81" y="188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527" name="Oval 58">
                      <a:extLst>
                        <a:ext uri="{FF2B5EF4-FFF2-40B4-BE49-F238E27FC236}">
                          <a16:creationId xmlns:a16="http://schemas.microsoft.com/office/drawing/2014/main" id="{F449ECD4-94C0-9500-F378-1F86E06213B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59" y="120"/>
                      <a:ext cx="45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85B4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528" name="Oval 59">
                      <a:extLst>
                        <a:ext uri="{FF2B5EF4-FFF2-40B4-BE49-F238E27FC236}">
                          <a16:creationId xmlns:a16="http://schemas.microsoft.com/office/drawing/2014/main" id="{41DDA6C0-BF06-4689-5DD0-F455801591B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111" y="207"/>
                      <a:ext cx="111" cy="8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81934F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3388" name="Oval 60">
                    <a:extLst>
                      <a:ext uri="{FF2B5EF4-FFF2-40B4-BE49-F238E27FC236}">
                        <a16:creationId xmlns:a16="http://schemas.microsoft.com/office/drawing/2014/main" id="{A688F052-E74A-2583-271B-C988DF98383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600000">
                    <a:off x="229" y="723"/>
                    <a:ext cx="16" cy="10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C6C6C"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3389" name="Group 61">
                    <a:extLst>
                      <a:ext uri="{FF2B5EF4-FFF2-40B4-BE49-F238E27FC236}">
                        <a16:creationId xmlns:a16="http://schemas.microsoft.com/office/drawing/2014/main" id="{EDF9D33E-F7EA-E699-FCBE-514435B794F4}"/>
                      </a:ext>
                    </a:extLst>
                  </p:cNvPr>
                  <p:cNvGrpSpPr/>
                  <p:nvPr/>
                </p:nvGrpSpPr>
                <p:grpSpPr>
                  <a:xfrm>
                    <a:off x="231" y="698"/>
                    <a:ext cx="26" cy="25"/>
                    <a:chExt cx="431" cy="431"/>
                  </a:xfrm>
                </p:grpSpPr>
                <p:grpSp>
                  <p:nvGrpSpPr>
                    <p:cNvPr id="13513" name="Group 62">
                      <a:extLst>
                        <a:ext uri="{FF2B5EF4-FFF2-40B4-BE49-F238E27FC236}">
                          <a16:creationId xmlns:a16="http://schemas.microsoft.com/office/drawing/2014/main" id="{A0C36B3C-B231-B73F-3F15-6BCD8550B37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3515" name="Oval 63">
                        <a:extLst>
                          <a:ext uri="{FF2B5EF4-FFF2-40B4-BE49-F238E27FC236}">
                            <a16:creationId xmlns:a16="http://schemas.microsoft.com/office/drawing/2014/main" id="{596CEFB6-2945-BD87-F146-D0F4835D5A3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3516" name="Oval 64">
                        <a:extLst>
                          <a:ext uri="{FF2B5EF4-FFF2-40B4-BE49-F238E27FC236}">
                            <a16:creationId xmlns:a16="http://schemas.microsoft.com/office/drawing/2014/main" id="{E328E294-C950-E8DF-D8C8-981A6F6BD55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3514" name="Oval 65">
                      <a:extLst>
                        <a:ext uri="{FF2B5EF4-FFF2-40B4-BE49-F238E27FC236}">
                          <a16:creationId xmlns:a16="http://schemas.microsoft.com/office/drawing/2014/main" id="{EF9BCE90-5DC2-DDFD-7A0E-548F118330B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3390" name="Group 66">
                    <a:extLst>
                      <a:ext uri="{FF2B5EF4-FFF2-40B4-BE49-F238E27FC236}">
                        <a16:creationId xmlns:a16="http://schemas.microsoft.com/office/drawing/2014/main" id="{5E0E7E01-86AB-05F5-7BAD-48375B000E61}"/>
                      </a:ext>
                    </a:extLst>
                  </p:cNvPr>
                  <p:cNvGrpSpPr/>
                  <p:nvPr/>
                </p:nvGrpSpPr>
                <p:grpSpPr>
                  <a:xfrm>
                    <a:off x="334" y="839"/>
                    <a:ext cx="27" cy="26"/>
                    <a:chExt cx="431" cy="431"/>
                  </a:xfrm>
                </p:grpSpPr>
                <p:grpSp>
                  <p:nvGrpSpPr>
                    <p:cNvPr id="13509" name="Group 67">
                      <a:extLst>
                        <a:ext uri="{FF2B5EF4-FFF2-40B4-BE49-F238E27FC236}">
                          <a16:creationId xmlns:a16="http://schemas.microsoft.com/office/drawing/2014/main" id="{7BFC3805-B6FC-20AE-C1B1-00980513AFF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3511" name="Oval 68">
                        <a:extLst>
                          <a:ext uri="{FF2B5EF4-FFF2-40B4-BE49-F238E27FC236}">
                            <a16:creationId xmlns:a16="http://schemas.microsoft.com/office/drawing/2014/main" id="{9482617C-A82D-ABDE-7CF1-CF4290FA90E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3512" name="Oval 69">
                        <a:extLst>
                          <a:ext uri="{FF2B5EF4-FFF2-40B4-BE49-F238E27FC236}">
                            <a16:creationId xmlns:a16="http://schemas.microsoft.com/office/drawing/2014/main" id="{81884FC7-553C-46B3-46A7-4499F50AB56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3510" name="Oval 70">
                      <a:extLst>
                        <a:ext uri="{FF2B5EF4-FFF2-40B4-BE49-F238E27FC236}">
                          <a16:creationId xmlns:a16="http://schemas.microsoft.com/office/drawing/2014/main" id="{798CF5BC-959D-D5DD-4A5E-2B6F3D717F9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3391" name="Group 71">
                    <a:extLst>
                      <a:ext uri="{FF2B5EF4-FFF2-40B4-BE49-F238E27FC236}">
                        <a16:creationId xmlns:a16="http://schemas.microsoft.com/office/drawing/2014/main" id="{D7DCD94B-6C64-F9A7-B740-668C1207045A}"/>
                      </a:ext>
                    </a:extLst>
                  </p:cNvPr>
                  <p:cNvGrpSpPr/>
                  <p:nvPr/>
                </p:nvGrpSpPr>
                <p:grpSpPr>
                  <a:xfrm>
                    <a:off x="270" y="916"/>
                    <a:ext cx="26" cy="26"/>
                    <a:chExt cx="431" cy="431"/>
                  </a:xfrm>
                </p:grpSpPr>
                <p:grpSp>
                  <p:nvGrpSpPr>
                    <p:cNvPr id="13505" name="Group 72">
                      <a:extLst>
                        <a:ext uri="{FF2B5EF4-FFF2-40B4-BE49-F238E27FC236}">
                          <a16:creationId xmlns:a16="http://schemas.microsoft.com/office/drawing/2014/main" id="{FB8EC6B7-6FCF-04DF-AFB9-8DA31AE6A01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3507" name="Oval 73">
                        <a:extLst>
                          <a:ext uri="{FF2B5EF4-FFF2-40B4-BE49-F238E27FC236}">
                            <a16:creationId xmlns:a16="http://schemas.microsoft.com/office/drawing/2014/main" id="{6196A037-5606-790B-9C53-7BBA4BB502E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3508" name="Oval 74">
                        <a:extLst>
                          <a:ext uri="{FF2B5EF4-FFF2-40B4-BE49-F238E27FC236}">
                            <a16:creationId xmlns:a16="http://schemas.microsoft.com/office/drawing/2014/main" id="{DC8B0CC2-5910-AA8D-95C0-D21DC7C5DED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3506" name="Oval 75">
                      <a:extLst>
                        <a:ext uri="{FF2B5EF4-FFF2-40B4-BE49-F238E27FC236}">
                          <a16:creationId xmlns:a16="http://schemas.microsoft.com/office/drawing/2014/main" id="{A395B030-3F7C-F241-6FF0-CAA5A3791BD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3392" name="Group 76">
                    <a:extLst>
                      <a:ext uri="{FF2B5EF4-FFF2-40B4-BE49-F238E27FC236}">
                        <a16:creationId xmlns:a16="http://schemas.microsoft.com/office/drawing/2014/main" id="{FF0F5ECB-0FCF-9A70-B5A7-24218DB87228}"/>
                      </a:ext>
                    </a:extLst>
                  </p:cNvPr>
                  <p:cNvGrpSpPr/>
                  <p:nvPr/>
                </p:nvGrpSpPr>
                <p:grpSpPr>
                  <a:xfrm>
                    <a:off x="437" y="813"/>
                    <a:ext cx="26" cy="26"/>
                    <a:chExt cx="431" cy="431"/>
                  </a:xfrm>
                </p:grpSpPr>
                <p:grpSp>
                  <p:nvGrpSpPr>
                    <p:cNvPr id="13501" name="Group 77">
                      <a:extLst>
                        <a:ext uri="{FF2B5EF4-FFF2-40B4-BE49-F238E27FC236}">
                          <a16:creationId xmlns:a16="http://schemas.microsoft.com/office/drawing/2014/main" id="{41C4DD67-AAD2-0727-1D79-F1E0C4BD8BC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3503" name="Oval 78">
                        <a:extLst>
                          <a:ext uri="{FF2B5EF4-FFF2-40B4-BE49-F238E27FC236}">
                            <a16:creationId xmlns:a16="http://schemas.microsoft.com/office/drawing/2014/main" id="{328B39F3-6ED2-E207-D6F3-E287CED19C8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3504" name="Oval 79">
                        <a:extLst>
                          <a:ext uri="{FF2B5EF4-FFF2-40B4-BE49-F238E27FC236}">
                            <a16:creationId xmlns:a16="http://schemas.microsoft.com/office/drawing/2014/main" id="{C41B875F-E24D-8D7B-18AA-54C78C39713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3502" name="Oval 80">
                      <a:extLst>
                        <a:ext uri="{FF2B5EF4-FFF2-40B4-BE49-F238E27FC236}">
                          <a16:creationId xmlns:a16="http://schemas.microsoft.com/office/drawing/2014/main" id="{EE19FE2B-8C6A-3D40-C663-37648195BA1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3393" name="Group 81">
                    <a:extLst>
                      <a:ext uri="{FF2B5EF4-FFF2-40B4-BE49-F238E27FC236}">
                        <a16:creationId xmlns:a16="http://schemas.microsoft.com/office/drawing/2014/main" id="{9B139D62-89C7-F909-9934-04E7FE6F63B9}"/>
                      </a:ext>
                    </a:extLst>
                  </p:cNvPr>
                  <p:cNvGrpSpPr/>
                  <p:nvPr/>
                </p:nvGrpSpPr>
                <p:grpSpPr>
                  <a:xfrm>
                    <a:off x="334" y="698"/>
                    <a:ext cx="27" cy="25"/>
                    <a:chExt cx="431" cy="431"/>
                  </a:xfrm>
                </p:grpSpPr>
                <p:grpSp>
                  <p:nvGrpSpPr>
                    <p:cNvPr id="13497" name="Group 82">
                      <a:extLst>
                        <a:ext uri="{FF2B5EF4-FFF2-40B4-BE49-F238E27FC236}">
                          <a16:creationId xmlns:a16="http://schemas.microsoft.com/office/drawing/2014/main" id="{576302E8-7DFD-DFE8-A51E-24FDF8AC924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3499" name="Oval 83">
                        <a:extLst>
                          <a:ext uri="{FF2B5EF4-FFF2-40B4-BE49-F238E27FC236}">
                            <a16:creationId xmlns:a16="http://schemas.microsoft.com/office/drawing/2014/main" id="{8A2A99A0-DA35-B25D-0B94-9DF32369FF1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3500" name="Oval 84">
                        <a:extLst>
                          <a:ext uri="{FF2B5EF4-FFF2-40B4-BE49-F238E27FC236}">
                            <a16:creationId xmlns:a16="http://schemas.microsoft.com/office/drawing/2014/main" id="{2F6657CB-F681-12E1-D178-6AFA358405E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3498" name="Oval 85">
                      <a:extLst>
                        <a:ext uri="{FF2B5EF4-FFF2-40B4-BE49-F238E27FC236}">
                          <a16:creationId xmlns:a16="http://schemas.microsoft.com/office/drawing/2014/main" id="{69088D35-3A81-BEAA-CC14-5D1F4E6CA8C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3394" name="Group 86">
                    <a:extLst>
                      <a:ext uri="{FF2B5EF4-FFF2-40B4-BE49-F238E27FC236}">
                        <a16:creationId xmlns:a16="http://schemas.microsoft.com/office/drawing/2014/main" id="{A07074AB-B87F-8A4F-EC5A-4207BA54A01C}"/>
                      </a:ext>
                    </a:extLst>
                  </p:cNvPr>
                  <p:cNvGrpSpPr/>
                  <p:nvPr/>
                </p:nvGrpSpPr>
                <p:grpSpPr>
                  <a:xfrm>
                    <a:off x="540" y="736"/>
                    <a:ext cx="26" cy="26"/>
                    <a:chExt cx="431" cy="431"/>
                  </a:xfrm>
                </p:grpSpPr>
                <p:grpSp>
                  <p:nvGrpSpPr>
                    <p:cNvPr id="13493" name="Group 87">
                      <a:extLst>
                        <a:ext uri="{FF2B5EF4-FFF2-40B4-BE49-F238E27FC236}">
                          <a16:creationId xmlns:a16="http://schemas.microsoft.com/office/drawing/2014/main" id="{0E4AD0F2-C85A-58C4-DF83-3214DB8E0FC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3495" name="Oval 88">
                        <a:extLst>
                          <a:ext uri="{FF2B5EF4-FFF2-40B4-BE49-F238E27FC236}">
                            <a16:creationId xmlns:a16="http://schemas.microsoft.com/office/drawing/2014/main" id="{BEE9ECC5-B62E-3F76-D00F-AE479B5D2E2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3496" name="Oval 89">
                        <a:extLst>
                          <a:ext uri="{FF2B5EF4-FFF2-40B4-BE49-F238E27FC236}">
                            <a16:creationId xmlns:a16="http://schemas.microsoft.com/office/drawing/2014/main" id="{B576DF47-E4AF-1434-548C-5A44FCB160B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3494" name="Oval 90">
                      <a:extLst>
                        <a:ext uri="{FF2B5EF4-FFF2-40B4-BE49-F238E27FC236}">
                          <a16:creationId xmlns:a16="http://schemas.microsoft.com/office/drawing/2014/main" id="{ADAA2D60-F9D4-0675-AC58-1E3025B2E81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3395" name="Group 91">
                    <a:extLst>
                      <a:ext uri="{FF2B5EF4-FFF2-40B4-BE49-F238E27FC236}">
                        <a16:creationId xmlns:a16="http://schemas.microsoft.com/office/drawing/2014/main" id="{3D9F46F0-C991-361C-3A35-049A523E2A74}"/>
                      </a:ext>
                    </a:extLst>
                  </p:cNvPr>
                  <p:cNvGrpSpPr/>
                  <p:nvPr/>
                </p:nvGrpSpPr>
                <p:grpSpPr>
                  <a:xfrm>
                    <a:off x="412" y="968"/>
                    <a:ext cx="25" cy="25"/>
                    <a:chExt cx="431" cy="431"/>
                  </a:xfrm>
                </p:grpSpPr>
                <p:grpSp>
                  <p:nvGrpSpPr>
                    <p:cNvPr id="13489" name="Group 92">
                      <a:extLst>
                        <a:ext uri="{FF2B5EF4-FFF2-40B4-BE49-F238E27FC236}">
                          <a16:creationId xmlns:a16="http://schemas.microsoft.com/office/drawing/2014/main" id="{45D9F568-6A37-5CB7-9DC7-2E79C018E511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3491" name="Oval 93">
                        <a:extLst>
                          <a:ext uri="{FF2B5EF4-FFF2-40B4-BE49-F238E27FC236}">
                            <a16:creationId xmlns:a16="http://schemas.microsoft.com/office/drawing/2014/main" id="{BFEA1819-082B-4E84-3C63-4EE78C7132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3492" name="Oval 94">
                        <a:extLst>
                          <a:ext uri="{FF2B5EF4-FFF2-40B4-BE49-F238E27FC236}">
                            <a16:creationId xmlns:a16="http://schemas.microsoft.com/office/drawing/2014/main" id="{28FFF3D0-4689-932E-CB70-BFBA3E5D371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3490" name="Oval 95">
                      <a:extLst>
                        <a:ext uri="{FF2B5EF4-FFF2-40B4-BE49-F238E27FC236}">
                          <a16:creationId xmlns:a16="http://schemas.microsoft.com/office/drawing/2014/main" id="{747BA4A1-29A6-8460-04DC-01F38D94D78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3396" name="Group 96">
                    <a:extLst>
                      <a:ext uri="{FF2B5EF4-FFF2-40B4-BE49-F238E27FC236}">
                        <a16:creationId xmlns:a16="http://schemas.microsoft.com/office/drawing/2014/main" id="{5A4AF799-44A3-D239-5DE6-3EF719B3C6E0}"/>
                      </a:ext>
                    </a:extLst>
                  </p:cNvPr>
                  <p:cNvGrpSpPr/>
                  <p:nvPr/>
                </p:nvGrpSpPr>
                <p:grpSpPr>
                  <a:xfrm>
                    <a:off x="231" y="1019"/>
                    <a:ext cx="26" cy="26"/>
                    <a:chExt cx="431" cy="431"/>
                  </a:xfrm>
                </p:grpSpPr>
                <p:grpSp>
                  <p:nvGrpSpPr>
                    <p:cNvPr id="13485" name="Group 97">
                      <a:extLst>
                        <a:ext uri="{FF2B5EF4-FFF2-40B4-BE49-F238E27FC236}">
                          <a16:creationId xmlns:a16="http://schemas.microsoft.com/office/drawing/2014/main" id="{9D166A31-F294-A977-DF75-3E19B9CD472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3487" name="Oval 98">
                        <a:extLst>
                          <a:ext uri="{FF2B5EF4-FFF2-40B4-BE49-F238E27FC236}">
                            <a16:creationId xmlns:a16="http://schemas.microsoft.com/office/drawing/2014/main" id="{7808CCDA-9F50-3AC9-851C-8E2C347B97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3488" name="Oval 99">
                        <a:extLst>
                          <a:ext uri="{FF2B5EF4-FFF2-40B4-BE49-F238E27FC236}">
                            <a16:creationId xmlns:a16="http://schemas.microsoft.com/office/drawing/2014/main" id="{BBA9A99E-E79A-C6AA-6C46-46FD57D0C30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3486" name="Oval 100">
                      <a:extLst>
                        <a:ext uri="{FF2B5EF4-FFF2-40B4-BE49-F238E27FC236}">
                          <a16:creationId xmlns:a16="http://schemas.microsoft.com/office/drawing/2014/main" id="{D3BB5785-8FD0-83D8-33CC-A2FF43C3A8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3397" name="Group 101">
                    <a:extLst>
                      <a:ext uri="{FF2B5EF4-FFF2-40B4-BE49-F238E27FC236}">
                        <a16:creationId xmlns:a16="http://schemas.microsoft.com/office/drawing/2014/main" id="{4100F078-192E-5DF9-66AA-C3BE7C0653D2}"/>
                      </a:ext>
                    </a:extLst>
                  </p:cNvPr>
                  <p:cNvGrpSpPr/>
                  <p:nvPr/>
                </p:nvGrpSpPr>
                <p:grpSpPr>
                  <a:xfrm>
                    <a:off x="450" y="621"/>
                    <a:ext cx="26" cy="25"/>
                    <a:chExt cx="431" cy="431"/>
                  </a:xfrm>
                </p:grpSpPr>
                <p:grpSp>
                  <p:nvGrpSpPr>
                    <p:cNvPr id="13481" name="Group 102">
                      <a:extLst>
                        <a:ext uri="{FF2B5EF4-FFF2-40B4-BE49-F238E27FC236}">
                          <a16:creationId xmlns:a16="http://schemas.microsoft.com/office/drawing/2014/main" id="{C8E084DC-46D1-88C7-1DA6-BBB08E5EF02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3483" name="Oval 103">
                        <a:extLst>
                          <a:ext uri="{FF2B5EF4-FFF2-40B4-BE49-F238E27FC236}">
                            <a16:creationId xmlns:a16="http://schemas.microsoft.com/office/drawing/2014/main" id="{5B18EA4A-A30F-8369-E892-3BD30C9B930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3484" name="Oval 104">
                        <a:extLst>
                          <a:ext uri="{FF2B5EF4-FFF2-40B4-BE49-F238E27FC236}">
                            <a16:creationId xmlns:a16="http://schemas.microsoft.com/office/drawing/2014/main" id="{783357FB-970E-FA13-4719-5E8D2E30629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3482" name="Oval 105">
                      <a:extLst>
                        <a:ext uri="{FF2B5EF4-FFF2-40B4-BE49-F238E27FC236}">
                          <a16:creationId xmlns:a16="http://schemas.microsoft.com/office/drawing/2014/main" id="{606E53A4-28A1-9B6E-59AF-F65339E3F28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3398" name="Group 106">
                    <a:extLst>
                      <a:ext uri="{FF2B5EF4-FFF2-40B4-BE49-F238E27FC236}">
                        <a16:creationId xmlns:a16="http://schemas.microsoft.com/office/drawing/2014/main" id="{CEF171B4-BAAA-8B38-0B06-FB5054029539}"/>
                      </a:ext>
                    </a:extLst>
                  </p:cNvPr>
                  <p:cNvGrpSpPr/>
                  <p:nvPr/>
                </p:nvGrpSpPr>
                <p:grpSpPr>
                  <a:xfrm>
                    <a:off x="514" y="775"/>
                    <a:ext cx="26" cy="26"/>
                    <a:chExt cx="431" cy="431"/>
                  </a:xfrm>
                </p:grpSpPr>
                <p:grpSp>
                  <p:nvGrpSpPr>
                    <p:cNvPr id="13477" name="Group 107">
                      <a:extLst>
                        <a:ext uri="{FF2B5EF4-FFF2-40B4-BE49-F238E27FC236}">
                          <a16:creationId xmlns:a16="http://schemas.microsoft.com/office/drawing/2014/main" id="{8FD71740-83F1-F07E-9FD6-832941F0DA11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3479" name="Oval 108">
                        <a:extLst>
                          <a:ext uri="{FF2B5EF4-FFF2-40B4-BE49-F238E27FC236}">
                            <a16:creationId xmlns:a16="http://schemas.microsoft.com/office/drawing/2014/main" id="{10C632C0-CD78-2938-7121-DE17A4CCEA0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3480" name="Oval 109">
                        <a:extLst>
                          <a:ext uri="{FF2B5EF4-FFF2-40B4-BE49-F238E27FC236}">
                            <a16:creationId xmlns:a16="http://schemas.microsoft.com/office/drawing/2014/main" id="{99B1F578-7F3C-D7FD-D1A7-BA57DBA7FDE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3478" name="Oval 110">
                      <a:extLst>
                        <a:ext uri="{FF2B5EF4-FFF2-40B4-BE49-F238E27FC236}">
                          <a16:creationId xmlns:a16="http://schemas.microsoft.com/office/drawing/2014/main" id="{35F10026-B563-BF2E-39C1-E1F740A3C54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3399" name="Oval 111">
                    <a:extLst>
                      <a:ext uri="{FF2B5EF4-FFF2-40B4-BE49-F238E27FC236}">
                        <a16:creationId xmlns:a16="http://schemas.microsoft.com/office/drawing/2014/main" id="{93E544B7-BC07-6048-CCFA-29019C0C726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9" y="813"/>
                    <a:ext cx="143" cy="270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3400" name="Group 112">
                    <a:extLst>
                      <a:ext uri="{FF2B5EF4-FFF2-40B4-BE49-F238E27FC236}">
                        <a16:creationId xmlns:a16="http://schemas.microsoft.com/office/drawing/2014/main" id="{7F0BDFCA-B9DE-7065-E18A-BB9749E53FA3}"/>
                      </a:ext>
                    </a:extLst>
                  </p:cNvPr>
                  <p:cNvGrpSpPr/>
                  <p:nvPr/>
                </p:nvGrpSpPr>
                <p:grpSpPr>
                  <a:xfrm>
                    <a:off x="502" y="1032"/>
                    <a:ext cx="26" cy="25"/>
                    <a:chExt cx="431" cy="431"/>
                  </a:xfrm>
                </p:grpSpPr>
                <p:grpSp>
                  <p:nvGrpSpPr>
                    <p:cNvPr id="13473" name="Group 113">
                      <a:extLst>
                        <a:ext uri="{FF2B5EF4-FFF2-40B4-BE49-F238E27FC236}">
                          <a16:creationId xmlns:a16="http://schemas.microsoft.com/office/drawing/2014/main" id="{A29A3024-8A8A-C357-9863-29E3964904F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3475" name="Oval 114">
                        <a:extLst>
                          <a:ext uri="{FF2B5EF4-FFF2-40B4-BE49-F238E27FC236}">
                            <a16:creationId xmlns:a16="http://schemas.microsoft.com/office/drawing/2014/main" id="{A5699774-463C-02C6-DD0E-C2592BA1268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3476" name="Oval 115">
                        <a:extLst>
                          <a:ext uri="{FF2B5EF4-FFF2-40B4-BE49-F238E27FC236}">
                            <a16:creationId xmlns:a16="http://schemas.microsoft.com/office/drawing/2014/main" id="{6254C2CA-73C1-991E-9769-A167ECC85AB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3474" name="Oval 116">
                      <a:extLst>
                        <a:ext uri="{FF2B5EF4-FFF2-40B4-BE49-F238E27FC236}">
                          <a16:creationId xmlns:a16="http://schemas.microsoft.com/office/drawing/2014/main" id="{F8D5A3F0-B166-D19E-7094-EFF970EBA50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3401" name="Oval 117">
                    <a:extLst>
                      <a:ext uri="{FF2B5EF4-FFF2-40B4-BE49-F238E27FC236}">
                        <a16:creationId xmlns:a16="http://schemas.microsoft.com/office/drawing/2014/main" id="{9E888CF7-449D-3F9C-1B85-2AE35F3A0B5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1" y="826"/>
                    <a:ext cx="90" cy="2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/>
                      </a:gs>
                      <a:gs pos="100000">
                        <a:srgbClr val="746B66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3402" name="Group 118">
                    <a:extLst>
                      <a:ext uri="{FF2B5EF4-FFF2-40B4-BE49-F238E27FC236}">
                        <a16:creationId xmlns:a16="http://schemas.microsoft.com/office/drawing/2014/main" id="{ED33B128-6B30-0E54-23DD-69F06B51AAA4}"/>
                      </a:ext>
                    </a:extLst>
                  </p:cNvPr>
                  <p:cNvGrpSpPr/>
                  <p:nvPr/>
                </p:nvGrpSpPr>
                <p:grpSpPr>
                  <a:xfrm>
                    <a:off x="193" y="762"/>
                    <a:ext cx="25" cy="25"/>
                    <a:chExt cx="431" cy="431"/>
                  </a:xfrm>
                </p:grpSpPr>
                <p:grpSp>
                  <p:nvGrpSpPr>
                    <p:cNvPr id="13469" name="Group 119">
                      <a:extLst>
                        <a:ext uri="{FF2B5EF4-FFF2-40B4-BE49-F238E27FC236}">
                          <a16:creationId xmlns:a16="http://schemas.microsoft.com/office/drawing/2014/main" id="{3F05F116-0272-69D9-6A2C-14461B0C6AC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3471" name="Oval 120">
                        <a:extLst>
                          <a:ext uri="{FF2B5EF4-FFF2-40B4-BE49-F238E27FC236}">
                            <a16:creationId xmlns:a16="http://schemas.microsoft.com/office/drawing/2014/main" id="{B51115E6-99EF-E5DE-9F25-B7DC44BC614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3472" name="Oval 121">
                        <a:extLst>
                          <a:ext uri="{FF2B5EF4-FFF2-40B4-BE49-F238E27FC236}">
                            <a16:creationId xmlns:a16="http://schemas.microsoft.com/office/drawing/2014/main" id="{77CDD71B-960F-FFD1-C137-B3FC969EC74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3470" name="Oval 122">
                      <a:extLst>
                        <a:ext uri="{FF2B5EF4-FFF2-40B4-BE49-F238E27FC236}">
                          <a16:creationId xmlns:a16="http://schemas.microsoft.com/office/drawing/2014/main" id="{208A06AB-D3F1-D667-C899-F699AEC7F09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3403" name="Oval 123">
                    <a:extLst>
                      <a:ext uri="{FF2B5EF4-FFF2-40B4-BE49-F238E27FC236}">
                        <a16:creationId xmlns:a16="http://schemas.microsoft.com/office/drawing/2014/main" id="{4A6766C4-4226-33E2-EF0D-A4EB66849F1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02" y="829"/>
                    <a:ext cx="90" cy="24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3E9E5"/>
                      </a:gs>
                      <a:gs pos="100000">
                        <a:srgbClr val="706C6A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04" name="未知">
                    <a:extLst>
                      <a:ext uri="{FF2B5EF4-FFF2-40B4-BE49-F238E27FC236}">
                        <a16:creationId xmlns:a16="http://schemas.microsoft.com/office/drawing/2014/main" id="{7743B774-0E4C-AFAA-6668-16B8AC5450E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7" y="827"/>
                    <a:ext cx="52" cy="745"/>
                  </a:xfrm>
                  <a:custGeom>
                    <a:gdLst>
                      <a:gd name="T0" fmla="*/ 0 w 114"/>
                      <a:gd name="T1" fmla="*/ 0 h 1429"/>
                      <a:gd name="T2" fmla="*/ 23 w 114"/>
                      <a:gd name="T3" fmla="*/ 159 h 1429"/>
                      <a:gd name="T4" fmla="*/ 23 w 114"/>
                      <a:gd name="T5" fmla="*/ 703 h 1429"/>
                      <a:gd name="T6" fmla="*/ 0 w 114"/>
                      <a:gd name="T7" fmla="*/ 1225 h 1429"/>
                      <a:gd name="T8" fmla="*/ 0 w 114"/>
                      <a:gd name="T9" fmla="*/ 1429 h 1429"/>
                      <a:gd name="T10" fmla="*/ 68 w 114"/>
                      <a:gd name="T11" fmla="*/ 1429 h 1429"/>
                      <a:gd name="T12" fmla="*/ 91 w 114"/>
                      <a:gd name="T13" fmla="*/ 885 h 1429"/>
                      <a:gd name="T14" fmla="*/ 114 w 114"/>
                      <a:gd name="T15" fmla="*/ 590 h 1429"/>
                      <a:gd name="T16" fmla="*/ 114 w 114"/>
                      <a:gd name="T17" fmla="*/ 159 h 1429"/>
                      <a:gd name="T18" fmla="*/ 114 w 114"/>
                      <a:gd name="T19" fmla="*/ 0 h 1429"/>
                      <a:gd name="T20" fmla="*/ 0 w 114"/>
                      <a:gd name="T21" fmla="*/ 0 h 142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14"/>
                      <a:gd name="T34" fmla="*/ 0 h 1429"/>
                      <a:gd name="T35" fmla="*/ 114 w 114"/>
                      <a:gd name="T36" fmla="*/ 1429 h 1429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F1E3"/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05" name="未知">
                    <a:extLst>
                      <a:ext uri="{FF2B5EF4-FFF2-40B4-BE49-F238E27FC236}">
                        <a16:creationId xmlns:a16="http://schemas.microsoft.com/office/drawing/2014/main" id="{0352AF5E-4B6A-08CB-D569-D06BA6EDD59E}"/>
                      </a:ext>
                    </a:extLst>
                  </p:cNvPr>
                  <p:cNvSpPr/>
                  <p:nvPr/>
                </p:nvSpPr>
                <p:spPr bwMode="auto">
                  <a:xfrm rot="-240000">
                    <a:off x="550" y="829"/>
                    <a:ext cx="51" cy="745"/>
                  </a:xfrm>
                  <a:custGeom>
                    <a:gdLst>
                      <a:gd name="T0" fmla="*/ 0 w 114"/>
                      <a:gd name="T1" fmla="*/ 0 h 1429"/>
                      <a:gd name="T2" fmla="*/ 23 w 114"/>
                      <a:gd name="T3" fmla="*/ 159 h 1429"/>
                      <a:gd name="T4" fmla="*/ 23 w 114"/>
                      <a:gd name="T5" fmla="*/ 703 h 1429"/>
                      <a:gd name="T6" fmla="*/ 0 w 114"/>
                      <a:gd name="T7" fmla="*/ 1225 h 1429"/>
                      <a:gd name="T8" fmla="*/ 0 w 114"/>
                      <a:gd name="T9" fmla="*/ 1429 h 1429"/>
                      <a:gd name="T10" fmla="*/ 68 w 114"/>
                      <a:gd name="T11" fmla="*/ 1429 h 1429"/>
                      <a:gd name="T12" fmla="*/ 91 w 114"/>
                      <a:gd name="T13" fmla="*/ 885 h 1429"/>
                      <a:gd name="T14" fmla="*/ 114 w 114"/>
                      <a:gd name="T15" fmla="*/ 590 h 1429"/>
                      <a:gd name="T16" fmla="*/ 114 w 114"/>
                      <a:gd name="T17" fmla="*/ 159 h 1429"/>
                      <a:gd name="T18" fmla="*/ 114 w 114"/>
                      <a:gd name="T19" fmla="*/ 0 h 1429"/>
                      <a:gd name="T20" fmla="*/ 0 w 114"/>
                      <a:gd name="T21" fmla="*/ 0 h 142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14"/>
                      <a:gd name="T34" fmla="*/ 0 h 1429"/>
                      <a:gd name="T35" fmla="*/ 114 w 114"/>
                      <a:gd name="T36" fmla="*/ 1429 h 1429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F1E3"/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06" name="Oval 126">
                    <a:extLst>
                      <a:ext uri="{FF2B5EF4-FFF2-40B4-BE49-F238E27FC236}">
                        <a16:creationId xmlns:a16="http://schemas.microsoft.com/office/drawing/2014/main" id="{2813AFBF-7EC0-E794-AAFE-0677DD07F2F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1513">
                    <a:off x="102" y="1461"/>
                    <a:ext cx="408" cy="43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339966"/>
                      </a:gs>
                      <a:gs pos="100000">
                        <a:srgbClr val="1D583B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07" name="Oval 127">
                    <a:extLst>
                      <a:ext uri="{FF2B5EF4-FFF2-40B4-BE49-F238E27FC236}">
                        <a16:creationId xmlns:a16="http://schemas.microsoft.com/office/drawing/2014/main" id="{5959FC0F-4EE6-0BE4-7AD2-AF8E4353334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00000">
                    <a:off x="468" y="2160"/>
                    <a:ext cx="286" cy="28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2E8A5C"/>
                      </a:gs>
                      <a:gs pos="100000">
                        <a:srgbClr val="1B5035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08" name="Oval 128">
                    <a:extLst>
                      <a:ext uri="{FF2B5EF4-FFF2-40B4-BE49-F238E27FC236}">
                        <a16:creationId xmlns:a16="http://schemas.microsoft.com/office/drawing/2014/main" id="{D5AF5E7E-D8CB-1EFF-0A0B-7BC47734646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45" y="2012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09" name="Oval 129">
                    <a:extLst>
                      <a:ext uri="{FF2B5EF4-FFF2-40B4-BE49-F238E27FC236}">
                        <a16:creationId xmlns:a16="http://schemas.microsoft.com/office/drawing/2014/main" id="{5552F3CB-304B-F8A1-95E9-61B74FC92B2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8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10" name="Oval 130">
                    <a:extLst>
                      <a:ext uri="{FF2B5EF4-FFF2-40B4-BE49-F238E27FC236}">
                        <a16:creationId xmlns:a16="http://schemas.microsoft.com/office/drawing/2014/main" id="{87AAAF49-4FB9-7FDA-A227-9EC2F25F01B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632" y="2216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11" name="Oval 131">
                    <a:extLst>
                      <a:ext uri="{FF2B5EF4-FFF2-40B4-BE49-F238E27FC236}">
                        <a16:creationId xmlns:a16="http://schemas.microsoft.com/office/drawing/2014/main" id="{7D6E7ADA-DF44-3411-9DBD-D566718118F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2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12" name="Oval 132">
                    <a:extLst>
                      <a:ext uri="{FF2B5EF4-FFF2-40B4-BE49-F238E27FC236}">
                        <a16:creationId xmlns:a16="http://schemas.microsoft.com/office/drawing/2014/main" id="{43503322-26E3-5048-DD0C-6A56AD87896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45" y="1135"/>
                    <a:ext cx="73" cy="7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13" name="Oval 133">
                    <a:extLst>
                      <a:ext uri="{FF2B5EF4-FFF2-40B4-BE49-F238E27FC236}">
                        <a16:creationId xmlns:a16="http://schemas.microsoft.com/office/drawing/2014/main" id="{91E557EF-C378-3B15-3714-1C453739BA1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9" y="1257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14" name="Oval 134">
                    <a:extLst>
                      <a:ext uri="{FF2B5EF4-FFF2-40B4-BE49-F238E27FC236}">
                        <a16:creationId xmlns:a16="http://schemas.microsoft.com/office/drawing/2014/main" id="{F77A52D6-195B-E3FD-BFAC-74FADEDA305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421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3415" name="Group 135">
                    <a:extLst>
                      <a:ext uri="{FF2B5EF4-FFF2-40B4-BE49-F238E27FC236}">
                        <a16:creationId xmlns:a16="http://schemas.microsoft.com/office/drawing/2014/main" id="{A9C1635F-1B95-27A6-0FAD-13E1BD84751D}"/>
                      </a:ext>
                    </a:extLst>
                  </p:cNvPr>
                  <p:cNvGrpSpPr/>
                  <p:nvPr/>
                </p:nvGrpSpPr>
                <p:grpSpPr>
                  <a:xfrm>
                    <a:off x="143" y="801"/>
                    <a:ext cx="116" cy="51"/>
                    <a:chExt cx="181" cy="91"/>
                  </a:xfrm>
                </p:grpSpPr>
                <p:sp>
                  <p:nvSpPr>
                    <p:cNvPr id="13467" name="Oval 136">
                      <a:extLst>
                        <a:ext uri="{FF2B5EF4-FFF2-40B4-BE49-F238E27FC236}">
                          <a16:creationId xmlns:a16="http://schemas.microsoft.com/office/drawing/2014/main" id="{5147170E-6B81-C697-E086-0E6CFD5C77D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5" y="22"/>
                      <a:ext cx="91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2F00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68" name="Oval 137">
                      <a:extLst>
                        <a:ext uri="{FF2B5EF4-FFF2-40B4-BE49-F238E27FC236}">
                          <a16:creationId xmlns:a16="http://schemas.microsoft.com/office/drawing/2014/main" id="{C471BD9F-40E7-DAE4-9425-E4B6F461760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181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2F00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3416" name="Oval 138">
                    <a:extLst>
                      <a:ext uri="{FF2B5EF4-FFF2-40B4-BE49-F238E27FC236}">
                        <a16:creationId xmlns:a16="http://schemas.microsoft.com/office/drawing/2014/main" id="{1575C8A7-A2DC-5D0F-D0DB-639F120A58A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18" y="808"/>
                    <a:ext cx="65" cy="2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2F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17" name="Oval 139">
                    <a:extLst>
                      <a:ext uri="{FF2B5EF4-FFF2-40B4-BE49-F238E27FC236}">
                        <a16:creationId xmlns:a16="http://schemas.microsoft.com/office/drawing/2014/main" id="{1762B40C-C685-480A-9A4B-CC4DDC5245A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97" y="801"/>
                    <a:ext cx="95" cy="4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2F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18" name="Oval 140">
                    <a:extLst>
                      <a:ext uri="{FF2B5EF4-FFF2-40B4-BE49-F238E27FC236}">
                        <a16:creationId xmlns:a16="http://schemas.microsoft.com/office/drawing/2014/main" id="{ABE5F8AA-7AA2-48B6-10C6-25335364FC8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0000">
                    <a:off x="489" y="713"/>
                    <a:ext cx="13" cy="11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C6C6C"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19" name="AutoShape 141">
                    <a:extLst>
                      <a:ext uri="{FF2B5EF4-FFF2-40B4-BE49-F238E27FC236}">
                        <a16:creationId xmlns:a16="http://schemas.microsoft.com/office/drawing/2014/main" id="{D5951FCB-BC0E-49A3-599A-6A3B7AA530A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3" y="1624"/>
                    <a:ext cx="388" cy="4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A50021"/>
                      </a:gs>
                      <a:gs pos="100000">
                        <a:srgbClr val="4C000F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430" name="Oval 142">
                    <a:extLst>
                      <a:ext uri="{FF2B5EF4-FFF2-40B4-BE49-F238E27FC236}">
                        <a16:creationId xmlns:a16="http://schemas.microsoft.com/office/drawing/2014/main" id="{1987A65F-2A2E-63D9-EEF7-EE52D1E48A1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5" y="1615"/>
                    <a:ext cx="348" cy="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431" name="Oval 143">
                    <a:extLst>
                      <a:ext uri="{FF2B5EF4-FFF2-40B4-BE49-F238E27FC236}">
                        <a16:creationId xmlns:a16="http://schemas.microsoft.com/office/drawing/2014/main" id="{CE31A9DD-66FC-394F-C62E-D3F45529427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5" y="1605"/>
                    <a:ext cx="345" cy="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422" name="AutoShape 144">
                    <a:extLst>
                      <a:ext uri="{FF2B5EF4-FFF2-40B4-BE49-F238E27FC236}">
                        <a16:creationId xmlns:a16="http://schemas.microsoft.com/office/drawing/2014/main" id="{2B37E152-1723-3C13-3A9B-27E2C345C66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" y="1727"/>
                    <a:ext cx="713" cy="59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0D0000"/>
                      </a:gs>
                      <a:gs pos="50000">
                        <a:srgbClr val="CC0000"/>
                      </a:gs>
                      <a:gs pos="100000">
                        <a:srgbClr val="0D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433" name="Oval 145">
                    <a:extLst>
                      <a:ext uri="{FF2B5EF4-FFF2-40B4-BE49-F238E27FC236}">
                        <a16:creationId xmlns:a16="http://schemas.microsoft.com/office/drawing/2014/main" id="{4F54C62F-7A8A-7C3D-0D36-A6716FE306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739755">
                    <a:off x="550" y="1728"/>
                    <a:ext cx="205" cy="9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>
                          <a:alpha val="59999"/>
                        </a:schemeClr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424" name="AutoShape 146">
                    <a:extLst>
                      <a:ext uri="{FF2B5EF4-FFF2-40B4-BE49-F238E27FC236}">
                        <a16:creationId xmlns:a16="http://schemas.microsoft.com/office/drawing/2014/main" id="{44130CA8-51B0-C0AF-F1C2-B58AD788BB1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" y="1767"/>
                    <a:ext cx="652" cy="531"/>
                  </a:xfrm>
                  <a:prstGeom prst="roundRect">
                    <a:avLst>
                      <a:gd name="adj" fmla="val 11463"/>
                    </a:avLst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B00000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25" name="未知">
                    <a:extLst>
                      <a:ext uri="{FF2B5EF4-FFF2-40B4-BE49-F238E27FC236}">
                        <a16:creationId xmlns:a16="http://schemas.microsoft.com/office/drawing/2014/main" id="{EDDD39AE-82FA-EAAA-EB20-B558F3AD0AC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43" y="1645"/>
                    <a:ext cx="47" cy="82"/>
                  </a:xfrm>
                  <a:custGeom>
                    <a:gdLst>
                      <a:gd name="T0" fmla="*/ 52 w 52"/>
                      <a:gd name="T1" fmla="*/ 0 h 91"/>
                      <a:gd name="T2" fmla="*/ 7 w 52"/>
                      <a:gd name="T3" fmla="*/ 23 h 91"/>
                      <a:gd name="T4" fmla="*/ 7 w 52"/>
                      <a:gd name="T5" fmla="*/ 91 h 91"/>
                      <a:gd name="T6" fmla="*/ 0 60000 65536"/>
                      <a:gd name="T7" fmla="*/ 0 60000 65536"/>
                      <a:gd name="T8" fmla="*/ 0 60000 65536"/>
                      <a:gd name="T9" fmla="*/ 0 w 52"/>
                      <a:gd name="T10" fmla="*/ 0 h 91"/>
                      <a:gd name="T11" fmla="*/ 52 w 52"/>
                      <a:gd name="T12" fmla="*/ 91 h 91"/>
                    </a:gdLst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T9" t="T10" r="T11" b="T12"/>
                    <a:pathLst>
                      <a:path w="52" h="91">
                        <a:moveTo>
                          <a:pt x="52" y="0"/>
                        </a:moveTo>
                        <a:cubicBezTo>
                          <a:pt x="33" y="4"/>
                          <a:pt x="14" y="8"/>
                          <a:pt x="7" y="23"/>
                        </a:cubicBezTo>
                        <a:cubicBezTo>
                          <a:pt x="0" y="38"/>
                          <a:pt x="14" y="80"/>
                          <a:pt x="7" y="91"/>
                        </a:cubicBezTo>
                      </a:path>
                    </a:pathLst>
                  </a:custGeom>
                  <a:noFill/>
                  <a:ln w="69850">
                    <a:solidFill>
                      <a:srgbClr val="A50021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436" name="Oval 148">
                    <a:extLst>
                      <a:ext uri="{FF2B5EF4-FFF2-40B4-BE49-F238E27FC236}">
                        <a16:creationId xmlns:a16="http://schemas.microsoft.com/office/drawing/2014/main" id="{945E6FA1-E8C5-430D-1148-2B62B51D395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1605"/>
                    <a:ext cx="122" cy="18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13427" name="Group 149">
                    <a:extLst>
                      <a:ext uri="{FF2B5EF4-FFF2-40B4-BE49-F238E27FC236}">
                        <a16:creationId xmlns:a16="http://schemas.microsoft.com/office/drawing/2014/main" id="{EB5A8992-E297-BC33-650C-E5F9EFEAACC9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592" y="1645"/>
                    <a:ext cx="60" cy="143"/>
                    <a:chExt cx="115" cy="159"/>
                  </a:xfrm>
                </p:grpSpPr>
                <p:sp>
                  <p:nvSpPr>
                    <p:cNvPr id="13465" name="未知">
                      <a:extLst>
                        <a:ext uri="{FF2B5EF4-FFF2-40B4-BE49-F238E27FC236}">
                          <a16:creationId xmlns:a16="http://schemas.microsoft.com/office/drawing/2014/main" id="{85D13387-A60B-C51B-108C-C08331F5AFC6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46" y="0"/>
                      <a:ext cx="52" cy="91"/>
                    </a:xfrm>
                    <a:custGeom>
                      <a:gdLst>
                        <a:gd name="T0" fmla="*/ 52 w 52"/>
                        <a:gd name="T1" fmla="*/ 0 h 91"/>
                        <a:gd name="T2" fmla="*/ 7 w 52"/>
                        <a:gd name="T3" fmla="*/ 23 h 91"/>
                        <a:gd name="T4" fmla="*/ 7 w 52"/>
                        <a:gd name="T5" fmla="*/ 91 h 91"/>
                        <a:gd name="T6" fmla="*/ 0 60000 65536"/>
                        <a:gd name="T7" fmla="*/ 0 60000 65536"/>
                        <a:gd name="T8" fmla="*/ 0 60000 65536"/>
                        <a:gd name="T9" fmla="*/ 0 w 52"/>
                        <a:gd name="T10" fmla="*/ 0 h 91"/>
                        <a:gd name="T11" fmla="*/ 52 w 52"/>
                        <a:gd name="T12" fmla="*/ 91 h 91"/>
                      </a:gdLst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52" h="91">
                          <a:moveTo>
                            <a:pt x="52" y="0"/>
                          </a:moveTo>
                          <a:cubicBezTo>
                            <a:pt x="33" y="4"/>
                            <a:pt x="14" y="8"/>
                            <a:pt x="7" y="23"/>
                          </a:cubicBezTo>
                          <a:cubicBezTo>
                            <a:pt x="0" y="38"/>
                            <a:pt x="14" y="80"/>
                            <a:pt x="7" y="91"/>
                          </a:cubicBezTo>
                        </a:path>
                      </a:pathLst>
                    </a:custGeom>
                    <a:noFill/>
                    <a:ln w="69850">
                      <a:solidFill>
                        <a:srgbClr val="A50021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39" name="Oval 151">
                      <a:extLst>
                        <a:ext uri="{FF2B5EF4-FFF2-40B4-BE49-F238E27FC236}">
                          <a16:creationId xmlns:a16="http://schemas.microsoft.com/office/drawing/2014/main" id="{64A0017E-E3D4-1149-F99E-28D72D75818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-1" y="22"/>
                      <a:ext cx="115" cy="13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tx1"/>
                        </a:gs>
                        <a:gs pos="100000">
                          <a:schemeClr val="tx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3428" name="Group 152">
                    <a:extLst>
                      <a:ext uri="{FF2B5EF4-FFF2-40B4-BE49-F238E27FC236}">
                        <a16:creationId xmlns:a16="http://schemas.microsoft.com/office/drawing/2014/main" id="{D265DC36-E92D-8754-5257-CCCFD4A9D0C5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530" y="1522"/>
                    <a:ext cx="82" cy="163"/>
                    <a:chExt cx="90" cy="181"/>
                  </a:xfrm>
                </p:grpSpPr>
                <p:sp>
                  <p:nvSpPr>
                    <p:cNvPr id="13452" name="未知">
                      <a:extLst>
                        <a:ext uri="{FF2B5EF4-FFF2-40B4-BE49-F238E27FC236}">
                          <a16:creationId xmlns:a16="http://schemas.microsoft.com/office/drawing/2014/main" id="{B9498818-FC42-3258-1A49-74A205235BAB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0" y="0"/>
                      <a:ext cx="66" cy="181"/>
                    </a:xfrm>
                    <a:custGeom>
                      <a:gdLst>
                        <a:gd name="T0" fmla="*/ 34 w 220"/>
                        <a:gd name="T1" fmla="*/ 23 h 374"/>
                        <a:gd name="T2" fmla="*/ 11 w 220"/>
                        <a:gd name="T3" fmla="*/ 159 h 374"/>
                        <a:gd name="T4" fmla="*/ 34 w 220"/>
                        <a:gd name="T5" fmla="*/ 340 h 374"/>
                        <a:gd name="T6" fmla="*/ 79 w 220"/>
                        <a:gd name="T7" fmla="*/ 363 h 374"/>
                        <a:gd name="T8" fmla="*/ 148 w 220"/>
                        <a:gd name="T9" fmla="*/ 363 h 374"/>
                        <a:gd name="T10" fmla="*/ 193 w 220"/>
                        <a:gd name="T11" fmla="*/ 340 h 374"/>
                        <a:gd name="T12" fmla="*/ 216 w 220"/>
                        <a:gd name="T13" fmla="*/ 318 h 374"/>
                        <a:gd name="T14" fmla="*/ 216 w 220"/>
                        <a:gd name="T15" fmla="*/ 295 h 374"/>
                        <a:gd name="T16" fmla="*/ 193 w 220"/>
                        <a:gd name="T17" fmla="*/ 272 h 374"/>
                        <a:gd name="T18" fmla="*/ 170 w 220"/>
                        <a:gd name="T19" fmla="*/ 204 h 374"/>
                        <a:gd name="T20" fmla="*/ 170 w 220"/>
                        <a:gd name="T21" fmla="*/ 136 h 374"/>
                        <a:gd name="T22" fmla="*/ 125 w 220"/>
                        <a:gd name="T23" fmla="*/ 45 h 374"/>
                        <a:gd name="T24" fmla="*/ 102 w 220"/>
                        <a:gd name="T25" fmla="*/ 23 h 374"/>
                        <a:gd name="T26" fmla="*/ 11 w 220"/>
                        <a:gd name="T27" fmla="*/ 23 h 374"/>
                        <a:gd name="T28" fmla="*/ 34 w 220"/>
                        <a:gd name="T29" fmla="*/ 23 h 374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w 220"/>
                        <a:gd name="T46" fmla="*/ 0 h 374"/>
                        <a:gd name="T47" fmla="*/ 220 w 220"/>
                        <a:gd name="T48" fmla="*/ 374 h 374"/>
                      </a:gdLst>
                      <a:cxnLst>
                        <a:cxn ang="T30">
                          <a:pos x="T0" y="T1"/>
                        </a:cxn>
                        <a:cxn ang="T31">
                          <a:pos x="T2" y="T3"/>
                        </a:cxn>
                        <a:cxn ang="T32">
                          <a:pos x="T4" y="T5"/>
                        </a:cxn>
                        <a:cxn ang="T33">
                          <a:pos x="T6" y="T7"/>
                        </a:cxn>
                        <a:cxn ang="T34">
                          <a:pos x="T8" y="T9"/>
                        </a:cxn>
                        <a:cxn ang="T35">
                          <a:pos x="T10" y="T11"/>
                        </a:cxn>
                        <a:cxn ang="T36">
                          <a:pos x="T12" y="T13"/>
                        </a:cxn>
                        <a:cxn ang="T37">
                          <a:pos x="T14" y="T15"/>
                        </a:cxn>
                        <a:cxn ang="T38">
                          <a:pos x="T16" y="T17"/>
                        </a:cxn>
                        <a:cxn ang="T39">
                          <a:pos x="T18" y="T19"/>
                        </a:cxn>
                        <a:cxn ang="T40">
                          <a:pos x="T20" y="T21"/>
                        </a:cxn>
                        <a:cxn ang="T41">
                          <a:pos x="T22" y="T23"/>
                        </a:cxn>
                        <a:cxn ang="T42">
                          <a:pos x="T24" y="T25"/>
                        </a:cxn>
                        <a:cxn ang="T43">
                          <a:pos x="T26" y="T27"/>
                        </a:cxn>
                        <a:cxn ang="T44">
                          <a:pos x="T28" y="T29"/>
                        </a:cxn>
                      </a:cxnLst>
                      <a:rect l="T45" t="T46" r="T47" b="T48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53" name="Oval 154">
                      <a:extLst>
                        <a:ext uri="{FF2B5EF4-FFF2-40B4-BE49-F238E27FC236}">
                          <a16:creationId xmlns:a16="http://schemas.microsoft.com/office/drawing/2014/main" id="{28368589-8902-038C-44E9-35C14C0FD8E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19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54" name="Oval 155">
                      <a:extLst>
                        <a:ext uri="{FF2B5EF4-FFF2-40B4-BE49-F238E27FC236}">
                          <a16:creationId xmlns:a16="http://schemas.microsoft.com/office/drawing/2014/main" id="{ACFFBD62-177C-8B61-3728-3DE22D77CB1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32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55" name="Oval 156">
                      <a:extLst>
                        <a:ext uri="{FF2B5EF4-FFF2-40B4-BE49-F238E27FC236}">
                          <a16:creationId xmlns:a16="http://schemas.microsoft.com/office/drawing/2014/main" id="{14BA8093-EA19-B0C5-7BDD-3C816D6A31F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44" y="128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56" name="Oval 157">
                      <a:extLst>
                        <a:ext uri="{FF2B5EF4-FFF2-40B4-BE49-F238E27FC236}">
                          <a16:creationId xmlns:a16="http://schemas.microsoft.com/office/drawing/2014/main" id="{4B8A8751-FC11-97C4-9DD1-BEDDC5A95F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57" name="Oval 158">
                      <a:extLst>
                        <a:ext uri="{FF2B5EF4-FFF2-40B4-BE49-F238E27FC236}">
                          <a16:creationId xmlns:a16="http://schemas.microsoft.com/office/drawing/2014/main" id="{022C7E78-A990-AB21-424D-4D7AF521FFE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47" name="Oval 159">
                      <a:extLst>
                        <a:ext uri="{FF2B5EF4-FFF2-40B4-BE49-F238E27FC236}">
                          <a16:creationId xmlns:a16="http://schemas.microsoft.com/office/drawing/2014/main" id="{5EE4DBB7-C8E4-A4E9-163E-AF0E14C384E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-1" y="114"/>
                      <a:ext cx="58" cy="4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3459" name="未知">
                      <a:extLst>
                        <a:ext uri="{FF2B5EF4-FFF2-40B4-BE49-F238E27FC236}">
                          <a16:creationId xmlns:a16="http://schemas.microsoft.com/office/drawing/2014/main" id="{6A1A7805-DF4A-719F-BD29-7BC0441B5B90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9"/>
                      <a:ext cx="61" cy="111"/>
                    </a:xfrm>
                    <a:custGeom>
                      <a:gdLst>
                        <a:gd name="T0" fmla="*/ 11 w 222"/>
                        <a:gd name="T1" fmla="*/ 30 h 336"/>
                        <a:gd name="T2" fmla="*/ 34 w 222"/>
                        <a:gd name="T3" fmla="*/ 75 h 336"/>
                        <a:gd name="T4" fmla="*/ 79 w 222"/>
                        <a:gd name="T5" fmla="*/ 211 h 336"/>
                        <a:gd name="T6" fmla="*/ 102 w 222"/>
                        <a:gd name="T7" fmla="*/ 256 h 336"/>
                        <a:gd name="T8" fmla="*/ 147 w 222"/>
                        <a:gd name="T9" fmla="*/ 325 h 336"/>
                        <a:gd name="T10" fmla="*/ 215 w 222"/>
                        <a:gd name="T11" fmla="*/ 325 h 336"/>
                        <a:gd name="T12" fmla="*/ 192 w 222"/>
                        <a:gd name="T13" fmla="*/ 302 h 336"/>
                        <a:gd name="T14" fmla="*/ 170 w 222"/>
                        <a:gd name="T15" fmla="*/ 302 h 336"/>
                        <a:gd name="T16" fmla="*/ 147 w 222"/>
                        <a:gd name="T17" fmla="*/ 256 h 336"/>
                        <a:gd name="T18" fmla="*/ 102 w 222"/>
                        <a:gd name="T19" fmla="*/ 166 h 336"/>
                        <a:gd name="T20" fmla="*/ 79 w 222"/>
                        <a:gd name="T21" fmla="*/ 75 h 336"/>
                        <a:gd name="T22" fmla="*/ 11 w 222"/>
                        <a:gd name="T23" fmla="*/ 7 h 336"/>
                        <a:gd name="T24" fmla="*/ 11 w 222"/>
                        <a:gd name="T25" fmla="*/ 30 h 3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w 222"/>
                        <a:gd name="T40" fmla="*/ 0 h 336"/>
                        <a:gd name="T41" fmla="*/ 222 w 222"/>
                        <a:gd name="T42" fmla="*/ 336 h 336"/>
                      </a:gdLst>
                      <a:cxnLst>
                        <a:cxn ang="T26">
                          <a:pos x="T0" y="T1"/>
                        </a:cxn>
                        <a:cxn ang="T27">
                          <a:pos x="T2" y="T3"/>
                        </a:cxn>
                        <a:cxn ang="T28">
                          <a:pos x="T4" y="T5"/>
                        </a:cxn>
                        <a:cxn ang="T29">
                          <a:pos x="T6" y="T7"/>
                        </a:cxn>
                        <a:cxn ang="T30">
                          <a:pos x="T8" y="T9"/>
                        </a:cxn>
                        <a:cxn ang="T31">
                          <a:pos x="T10" y="T11"/>
                        </a:cxn>
                        <a:cxn ang="T32">
                          <a:pos x="T12" y="T13"/>
                        </a:cxn>
                        <a:cxn ang="T33">
                          <a:pos x="T14" y="T15"/>
                        </a:cxn>
                        <a:cxn ang="T34">
                          <a:pos x="T16" y="T17"/>
                        </a:cxn>
                        <a:cxn ang="T35">
                          <a:pos x="T18" y="T19"/>
                        </a:cxn>
                        <a:cxn ang="T36">
                          <a:pos x="T20" y="T21"/>
                        </a:cxn>
                        <a:cxn ang="T37">
                          <a:pos x="T22" y="T23"/>
                        </a:cxn>
                        <a:cxn ang="T38">
                          <a:pos x="T24" y="T25"/>
                        </a:cxn>
                      </a:cxnLst>
                      <a:rect l="T39" t="T40" r="T41" b="T42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60" name="Oval 161">
                      <a:extLst>
                        <a:ext uri="{FF2B5EF4-FFF2-40B4-BE49-F238E27FC236}">
                          <a16:creationId xmlns:a16="http://schemas.microsoft.com/office/drawing/2014/main" id="{9F65601A-21A6-4C54-FDAC-F3AA02B902D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44" y="4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D9B4">
                            <a:alpha val="3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61" name="Oval 162">
                      <a:extLst>
                        <a:ext uri="{FF2B5EF4-FFF2-40B4-BE49-F238E27FC236}">
                          <a16:creationId xmlns:a16="http://schemas.microsoft.com/office/drawing/2014/main" id="{240499CE-F04F-57F0-8301-04FEA9944AD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62" name="Oval 163">
                      <a:extLst>
                        <a:ext uri="{FF2B5EF4-FFF2-40B4-BE49-F238E27FC236}">
                          <a16:creationId xmlns:a16="http://schemas.microsoft.com/office/drawing/2014/main" id="{28EB65B3-56E0-E211-F67C-C23F1E65F4B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32" y="165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63" name="Oval 164">
                      <a:extLst>
                        <a:ext uri="{FF2B5EF4-FFF2-40B4-BE49-F238E27FC236}">
                          <a16:creationId xmlns:a16="http://schemas.microsoft.com/office/drawing/2014/main" id="{E7BF009B-AA51-B66D-7F51-336D5D23B3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64" name="Oval 165">
                      <a:extLst>
                        <a:ext uri="{FF2B5EF4-FFF2-40B4-BE49-F238E27FC236}">
                          <a16:creationId xmlns:a16="http://schemas.microsoft.com/office/drawing/2014/main" id="{591325D1-5B61-583D-028B-2633388AC0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3429" name="Group 166">
                    <a:extLst>
                      <a:ext uri="{FF2B5EF4-FFF2-40B4-BE49-F238E27FC236}">
                        <a16:creationId xmlns:a16="http://schemas.microsoft.com/office/drawing/2014/main" id="{507F9A0F-CBFE-717C-158A-88E7452D5D90}"/>
                      </a:ext>
                    </a:extLst>
                  </p:cNvPr>
                  <p:cNvGrpSpPr/>
                  <p:nvPr/>
                </p:nvGrpSpPr>
                <p:grpSpPr>
                  <a:xfrm>
                    <a:off x="163" y="1522"/>
                    <a:ext cx="81" cy="163"/>
                    <a:chExt cx="90" cy="181"/>
                  </a:xfrm>
                </p:grpSpPr>
                <p:sp>
                  <p:nvSpPr>
                    <p:cNvPr id="13439" name="未知">
                      <a:extLst>
                        <a:ext uri="{FF2B5EF4-FFF2-40B4-BE49-F238E27FC236}">
                          <a16:creationId xmlns:a16="http://schemas.microsoft.com/office/drawing/2014/main" id="{C562A7A8-3152-5E4F-FCFB-D0E66F42CF41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0" y="0"/>
                      <a:ext cx="66" cy="181"/>
                    </a:xfrm>
                    <a:custGeom>
                      <a:gdLst>
                        <a:gd name="T0" fmla="*/ 34 w 220"/>
                        <a:gd name="T1" fmla="*/ 23 h 374"/>
                        <a:gd name="T2" fmla="*/ 11 w 220"/>
                        <a:gd name="T3" fmla="*/ 159 h 374"/>
                        <a:gd name="T4" fmla="*/ 34 w 220"/>
                        <a:gd name="T5" fmla="*/ 340 h 374"/>
                        <a:gd name="T6" fmla="*/ 79 w 220"/>
                        <a:gd name="T7" fmla="*/ 363 h 374"/>
                        <a:gd name="T8" fmla="*/ 148 w 220"/>
                        <a:gd name="T9" fmla="*/ 363 h 374"/>
                        <a:gd name="T10" fmla="*/ 193 w 220"/>
                        <a:gd name="T11" fmla="*/ 340 h 374"/>
                        <a:gd name="T12" fmla="*/ 216 w 220"/>
                        <a:gd name="T13" fmla="*/ 318 h 374"/>
                        <a:gd name="T14" fmla="*/ 216 w 220"/>
                        <a:gd name="T15" fmla="*/ 295 h 374"/>
                        <a:gd name="T16" fmla="*/ 193 w 220"/>
                        <a:gd name="T17" fmla="*/ 272 h 374"/>
                        <a:gd name="T18" fmla="*/ 170 w 220"/>
                        <a:gd name="T19" fmla="*/ 204 h 374"/>
                        <a:gd name="T20" fmla="*/ 170 w 220"/>
                        <a:gd name="T21" fmla="*/ 136 h 374"/>
                        <a:gd name="T22" fmla="*/ 125 w 220"/>
                        <a:gd name="T23" fmla="*/ 45 h 374"/>
                        <a:gd name="T24" fmla="*/ 102 w 220"/>
                        <a:gd name="T25" fmla="*/ 23 h 374"/>
                        <a:gd name="T26" fmla="*/ 11 w 220"/>
                        <a:gd name="T27" fmla="*/ 23 h 374"/>
                        <a:gd name="T28" fmla="*/ 34 w 220"/>
                        <a:gd name="T29" fmla="*/ 23 h 374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w 220"/>
                        <a:gd name="T46" fmla="*/ 0 h 374"/>
                        <a:gd name="T47" fmla="*/ 220 w 220"/>
                        <a:gd name="T48" fmla="*/ 374 h 374"/>
                      </a:gdLst>
                      <a:cxnLst>
                        <a:cxn ang="T30">
                          <a:pos x="T0" y="T1"/>
                        </a:cxn>
                        <a:cxn ang="T31">
                          <a:pos x="T2" y="T3"/>
                        </a:cxn>
                        <a:cxn ang="T32">
                          <a:pos x="T4" y="T5"/>
                        </a:cxn>
                        <a:cxn ang="T33">
                          <a:pos x="T6" y="T7"/>
                        </a:cxn>
                        <a:cxn ang="T34">
                          <a:pos x="T8" y="T9"/>
                        </a:cxn>
                        <a:cxn ang="T35">
                          <a:pos x="T10" y="T11"/>
                        </a:cxn>
                        <a:cxn ang="T36">
                          <a:pos x="T12" y="T13"/>
                        </a:cxn>
                        <a:cxn ang="T37">
                          <a:pos x="T14" y="T15"/>
                        </a:cxn>
                        <a:cxn ang="T38">
                          <a:pos x="T16" y="T17"/>
                        </a:cxn>
                        <a:cxn ang="T39">
                          <a:pos x="T18" y="T19"/>
                        </a:cxn>
                        <a:cxn ang="T40">
                          <a:pos x="T20" y="T21"/>
                        </a:cxn>
                        <a:cxn ang="T41">
                          <a:pos x="T22" y="T23"/>
                        </a:cxn>
                        <a:cxn ang="T42">
                          <a:pos x="T24" y="T25"/>
                        </a:cxn>
                        <a:cxn ang="T43">
                          <a:pos x="T26" y="T27"/>
                        </a:cxn>
                        <a:cxn ang="T44">
                          <a:pos x="T28" y="T29"/>
                        </a:cxn>
                      </a:cxnLst>
                      <a:rect l="T45" t="T46" r="T47" b="T48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40" name="Oval 168">
                      <a:extLst>
                        <a:ext uri="{FF2B5EF4-FFF2-40B4-BE49-F238E27FC236}">
                          <a16:creationId xmlns:a16="http://schemas.microsoft.com/office/drawing/2014/main" id="{79653C2E-5889-B9D9-3736-BB09FD3A53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19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41" name="Oval 169">
                      <a:extLst>
                        <a:ext uri="{FF2B5EF4-FFF2-40B4-BE49-F238E27FC236}">
                          <a16:creationId xmlns:a16="http://schemas.microsoft.com/office/drawing/2014/main" id="{64052956-E83A-02F9-AD8E-BD1AC4C95CB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32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42" name="Oval 170">
                      <a:extLst>
                        <a:ext uri="{FF2B5EF4-FFF2-40B4-BE49-F238E27FC236}">
                          <a16:creationId xmlns:a16="http://schemas.microsoft.com/office/drawing/2014/main" id="{278FB15C-3117-795F-15D4-BF43668AF41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44" y="128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43" name="Oval 171">
                      <a:extLst>
                        <a:ext uri="{FF2B5EF4-FFF2-40B4-BE49-F238E27FC236}">
                          <a16:creationId xmlns:a16="http://schemas.microsoft.com/office/drawing/2014/main" id="{A7A0A549-20D9-73D4-41C4-A1F8B9361D3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44" name="Oval 172">
                      <a:extLst>
                        <a:ext uri="{FF2B5EF4-FFF2-40B4-BE49-F238E27FC236}">
                          <a16:creationId xmlns:a16="http://schemas.microsoft.com/office/drawing/2014/main" id="{BB2CBA90-02EE-09BC-8A39-ED7EC7BA60F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2461" name="Oval 173">
                      <a:extLst>
                        <a:ext uri="{FF2B5EF4-FFF2-40B4-BE49-F238E27FC236}">
                          <a16:creationId xmlns:a16="http://schemas.microsoft.com/office/drawing/2014/main" id="{ADD0DE12-ACCE-A1E7-19BA-6B27E73DE3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-1" y="114"/>
                      <a:ext cx="58" cy="4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3446" name="未知">
                      <a:extLst>
                        <a:ext uri="{FF2B5EF4-FFF2-40B4-BE49-F238E27FC236}">
                          <a16:creationId xmlns:a16="http://schemas.microsoft.com/office/drawing/2014/main" id="{11EBED48-0EF3-7D65-415F-3170E9D12A53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9"/>
                      <a:ext cx="61" cy="111"/>
                    </a:xfrm>
                    <a:custGeom>
                      <a:gdLst>
                        <a:gd name="T0" fmla="*/ 11 w 222"/>
                        <a:gd name="T1" fmla="*/ 30 h 336"/>
                        <a:gd name="T2" fmla="*/ 34 w 222"/>
                        <a:gd name="T3" fmla="*/ 75 h 336"/>
                        <a:gd name="T4" fmla="*/ 79 w 222"/>
                        <a:gd name="T5" fmla="*/ 211 h 336"/>
                        <a:gd name="T6" fmla="*/ 102 w 222"/>
                        <a:gd name="T7" fmla="*/ 256 h 336"/>
                        <a:gd name="T8" fmla="*/ 147 w 222"/>
                        <a:gd name="T9" fmla="*/ 325 h 336"/>
                        <a:gd name="T10" fmla="*/ 215 w 222"/>
                        <a:gd name="T11" fmla="*/ 325 h 336"/>
                        <a:gd name="T12" fmla="*/ 192 w 222"/>
                        <a:gd name="T13" fmla="*/ 302 h 336"/>
                        <a:gd name="T14" fmla="*/ 170 w 222"/>
                        <a:gd name="T15" fmla="*/ 302 h 336"/>
                        <a:gd name="T16" fmla="*/ 147 w 222"/>
                        <a:gd name="T17" fmla="*/ 256 h 336"/>
                        <a:gd name="T18" fmla="*/ 102 w 222"/>
                        <a:gd name="T19" fmla="*/ 166 h 336"/>
                        <a:gd name="T20" fmla="*/ 79 w 222"/>
                        <a:gd name="T21" fmla="*/ 75 h 336"/>
                        <a:gd name="T22" fmla="*/ 11 w 222"/>
                        <a:gd name="T23" fmla="*/ 7 h 336"/>
                        <a:gd name="T24" fmla="*/ 11 w 222"/>
                        <a:gd name="T25" fmla="*/ 30 h 3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w 222"/>
                        <a:gd name="T40" fmla="*/ 0 h 336"/>
                        <a:gd name="T41" fmla="*/ 222 w 222"/>
                        <a:gd name="T42" fmla="*/ 336 h 336"/>
                      </a:gdLst>
                      <a:cxnLst>
                        <a:cxn ang="T26">
                          <a:pos x="T0" y="T1"/>
                        </a:cxn>
                        <a:cxn ang="T27">
                          <a:pos x="T2" y="T3"/>
                        </a:cxn>
                        <a:cxn ang="T28">
                          <a:pos x="T4" y="T5"/>
                        </a:cxn>
                        <a:cxn ang="T29">
                          <a:pos x="T6" y="T7"/>
                        </a:cxn>
                        <a:cxn ang="T30">
                          <a:pos x="T8" y="T9"/>
                        </a:cxn>
                        <a:cxn ang="T31">
                          <a:pos x="T10" y="T11"/>
                        </a:cxn>
                        <a:cxn ang="T32">
                          <a:pos x="T12" y="T13"/>
                        </a:cxn>
                        <a:cxn ang="T33">
                          <a:pos x="T14" y="T15"/>
                        </a:cxn>
                        <a:cxn ang="T34">
                          <a:pos x="T16" y="T17"/>
                        </a:cxn>
                        <a:cxn ang="T35">
                          <a:pos x="T18" y="T19"/>
                        </a:cxn>
                        <a:cxn ang="T36">
                          <a:pos x="T20" y="T21"/>
                        </a:cxn>
                        <a:cxn ang="T37">
                          <a:pos x="T22" y="T23"/>
                        </a:cxn>
                        <a:cxn ang="T38">
                          <a:pos x="T24" y="T25"/>
                        </a:cxn>
                      </a:cxnLst>
                      <a:rect l="T39" t="T40" r="T41" b="T42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47" name="Oval 175">
                      <a:extLst>
                        <a:ext uri="{FF2B5EF4-FFF2-40B4-BE49-F238E27FC236}">
                          <a16:creationId xmlns:a16="http://schemas.microsoft.com/office/drawing/2014/main" id="{D708A516-7FD5-C2D9-93E2-0AD28E3695A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44" y="4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D9B4">
                            <a:alpha val="3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48" name="Oval 176">
                      <a:extLst>
                        <a:ext uri="{FF2B5EF4-FFF2-40B4-BE49-F238E27FC236}">
                          <a16:creationId xmlns:a16="http://schemas.microsoft.com/office/drawing/2014/main" id="{37B298FD-AD99-EC74-5384-90E8F2E7880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49" name="Oval 177">
                      <a:extLst>
                        <a:ext uri="{FF2B5EF4-FFF2-40B4-BE49-F238E27FC236}">
                          <a16:creationId xmlns:a16="http://schemas.microsoft.com/office/drawing/2014/main" id="{D0065BC3-FFFA-FA32-2CAA-DBEF2C29765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32" y="165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50" name="Oval 178">
                      <a:extLst>
                        <a:ext uri="{FF2B5EF4-FFF2-40B4-BE49-F238E27FC236}">
                          <a16:creationId xmlns:a16="http://schemas.microsoft.com/office/drawing/2014/main" id="{8F2F0279-2D83-792D-E635-0B87DF021E7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51" name="Oval 179">
                      <a:extLst>
                        <a:ext uri="{FF2B5EF4-FFF2-40B4-BE49-F238E27FC236}">
                          <a16:creationId xmlns:a16="http://schemas.microsoft.com/office/drawing/2014/main" id="{D9287BE3-8B53-2D37-754C-D933C43D93B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2468" name="AutoShape 180">
                    <a:extLst>
                      <a:ext uri="{FF2B5EF4-FFF2-40B4-BE49-F238E27FC236}">
                        <a16:creationId xmlns:a16="http://schemas.microsoft.com/office/drawing/2014/main" id="{9A8249B4-5323-3A14-49E9-03F75D87F11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5" y="1930"/>
                    <a:ext cx="345" cy="28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8A001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431" name="AutoShape 181">
                    <a:extLst>
                      <a:ext uri="{FF2B5EF4-FFF2-40B4-BE49-F238E27FC236}">
                        <a16:creationId xmlns:a16="http://schemas.microsoft.com/office/drawing/2014/main" id="{90E72106-0B99-8778-3035-D49D6FFE70A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931"/>
                    <a:ext cx="244" cy="204"/>
                  </a:xfrm>
                  <a:custGeom>
                    <a:gdLst>
                      <a:gd name="T0" fmla="*/ 123 w 21600"/>
                      <a:gd name="T1" fmla="*/ 21 h 21600"/>
                      <a:gd name="T2" fmla="*/ 33 w 21600"/>
                      <a:gd name="T3" fmla="*/ 102 h 21600"/>
                      <a:gd name="T4" fmla="*/ 123 w 21600"/>
                      <a:gd name="T5" fmla="*/ 204 h 21600"/>
                      <a:gd name="T6" fmla="*/ 211 w 21600"/>
                      <a:gd name="T7" fmla="*/ 102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46 w 21600"/>
                      <a:gd name="T13" fmla="*/ 2329 h 21600"/>
                      <a:gd name="T14" fmla="*/ 16554 w 21600"/>
                      <a:gd name="T15" fmla="*/ 1365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32" name="Oval 182">
                    <a:extLst>
                      <a:ext uri="{FF2B5EF4-FFF2-40B4-BE49-F238E27FC236}">
                        <a16:creationId xmlns:a16="http://schemas.microsoft.com/office/drawing/2014/main" id="{B95FA5C2-3465-4C41-4597-20545A992A6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8" y="1665"/>
                    <a:ext cx="82" cy="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33" name="Oval 183">
                    <a:extLst>
                      <a:ext uri="{FF2B5EF4-FFF2-40B4-BE49-F238E27FC236}">
                        <a16:creationId xmlns:a16="http://schemas.microsoft.com/office/drawing/2014/main" id="{0C8AAAB4-F4C9-6649-CECC-4E9EB84EC23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67" y="1461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2472" name="AutoShape 184">
                    <a:extLst>
                      <a:ext uri="{FF2B5EF4-FFF2-40B4-BE49-F238E27FC236}">
                        <a16:creationId xmlns:a16="http://schemas.microsoft.com/office/drawing/2014/main" id="{A066126C-9FFF-A076-3EC3-08B941FC497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43" y="1910"/>
                    <a:ext cx="307" cy="20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>
                          <a:alpha val="39999"/>
                        </a:srgb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473" name="AutoShape 185">
                    <a:extLst>
                      <a:ext uri="{FF2B5EF4-FFF2-40B4-BE49-F238E27FC236}">
                        <a16:creationId xmlns:a16="http://schemas.microsoft.com/office/drawing/2014/main" id="{AB8AB242-58B2-DB16-A18C-D24994F642F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1828"/>
                    <a:ext cx="60" cy="62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474" name="AutoShape 186">
                    <a:extLst>
                      <a:ext uri="{FF2B5EF4-FFF2-40B4-BE49-F238E27FC236}">
                        <a16:creationId xmlns:a16="http://schemas.microsoft.com/office/drawing/2014/main" id="{D0766026-770B-BB4B-F574-D8C7F568DB1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2155"/>
                    <a:ext cx="60" cy="6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475" name="AutoShape 187">
                    <a:extLst>
                      <a:ext uri="{FF2B5EF4-FFF2-40B4-BE49-F238E27FC236}">
                        <a16:creationId xmlns:a16="http://schemas.microsoft.com/office/drawing/2014/main" id="{65015EF4-B686-868C-191D-DD4BCC23267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70" y="1828"/>
                    <a:ext cx="63" cy="62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2476" name="AutoShape 188">
                    <a:extLst>
                      <a:ext uri="{FF2B5EF4-FFF2-40B4-BE49-F238E27FC236}">
                        <a16:creationId xmlns:a16="http://schemas.microsoft.com/office/drawing/2014/main" id="{D6C28DFC-5EEA-E098-C8FF-22BB678BDAA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70" y="2155"/>
                    <a:ext cx="63" cy="6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</p:grpSp>
            <p:grpSp>
              <p:nvGrpSpPr>
                <p:cNvPr id="13352" name="Group 189">
                  <a:extLst>
                    <a:ext uri="{FF2B5EF4-FFF2-40B4-BE49-F238E27FC236}">
                      <a16:creationId xmlns:a16="http://schemas.microsoft.com/office/drawing/2014/main" id="{C135B6CE-855B-98DA-A45F-F826E35382D7}"/>
                    </a:ext>
                  </a:extLst>
                </p:cNvPr>
                <p:cNvGrpSpPr/>
                <p:nvPr/>
              </p:nvGrpSpPr>
              <p:grpSpPr>
                <a:xfrm>
                  <a:off x="204" y="312"/>
                  <a:ext cx="317" cy="205"/>
                  <a:chExt cx="317" cy="205"/>
                </a:xfrm>
              </p:grpSpPr>
              <p:grpSp>
                <p:nvGrpSpPr>
                  <p:cNvPr id="13353" name="Group 190">
                    <a:extLst>
                      <a:ext uri="{FF2B5EF4-FFF2-40B4-BE49-F238E27FC236}">
                        <a16:creationId xmlns:a16="http://schemas.microsoft.com/office/drawing/2014/main" id="{42263E5D-4247-7245-8603-3F8B0A38CE26}"/>
                      </a:ext>
                    </a:extLst>
                  </p:cNvPr>
                  <p:cNvGrpSpPr/>
                  <p:nvPr/>
                </p:nvGrpSpPr>
                <p:grpSpPr>
                  <a:xfrm>
                    <a:off x="20" y="0"/>
                    <a:ext cx="71" cy="57"/>
                    <a:chExt cx="113" cy="90"/>
                  </a:xfrm>
                </p:grpSpPr>
                <p:sp>
                  <p:nvSpPr>
                    <p:cNvPr id="13366" name="Oval 191">
                      <a:extLst>
                        <a:ext uri="{FF2B5EF4-FFF2-40B4-BE49-F238E27FC236}">
                          <a16:creationId xmlns:a16="http://schemas.microsoft.com/office/drawing/2014/main" id="{8EA4118E-1CC9-9974-9B6D-B21609B9610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0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180F11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367" name="未知">
                      <a:extLst>
                        <a:ext uri="{FF2B5EF4-FFF2-40B4-BE49-F238E27FC236}">
                          <a16:creationId xmlns:a16="http://schemas.microsoft.com/office/drawing/2014/main" id="{8A9B53B2-B7F0-FBD9-103B-79ABDA7C3BAD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2"/>
                      <a:ext cx="91" cy="45"/>
                    </a:xfrm>
                    <a:custGeom>
                      <a:gdLst>
                        <a:gd name="T0" fmla="*/ 4 w 171"/>
                        <a:gd name="T1" fmla="*/ 52 h 102"/>
                        <a:gd name="T2" fmla="*/ 50 w 171"/>
                        <a:gd name="T3" fmla="*/ 7 h 102"/>
                        <a:gd name="T4" fmla="*/ 118 w 171"/>
                        <a:gd name="T5" fmla="*/ 7 h 102"/>
                        <a:gd name="T6" fmla="*/ 163 w 171"/>
                        <a:gd name="T7" fmla="*/ 52 h 102"/>
                        <a:gd name="T8" fmla="*/ 72 w 171"/>
                        <a:gd name="T9" fmla="*/ 98 h 102"/>
                        <a:gd name="T10" fmla="*/ 4 w 171"/>
                        <a:gd name="T11" fmla="*/ 52 h 10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71"/>
                        <a:gd name="T19" fmla="*/ 0 h 102"/>
                        <a:gd name="T20" fmla="*/ 171 w 171"/>
                        <a:gd name="T21" fmla="*/ 102 h 102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3354" name="Group 193">
                    <a:extLst>
                      <a:ext uri="{FF2B5EF4-FFF2-40B4-BE49-F238E27FC236}">
                        <a16:creationId xmlns:a16="http://schemas.microsoft.com/office/drawing/2014/main" id="{7EB19E41-5498-1FF6-D133-8158578204B4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227" y="13"/>
                    <a:ext cx="70" cy="57"/>
                    <a:chExt cx="113" cy="90"/>
                  </a:xfrm>
                </p:grpSpPr>
                <p:sp>
                  <p:nvSpPr>
                    <p:cNvPr id="13364" name="Oval 194">
                      <a:extLst>
                        <a:ext uri="{FF2B5EF4-FFF2-40B4-BE49-F238E27FC236}">
                          <a16:creationId xmlns:a16="http://schemas.microsoft.com/office/drawing/2014/main" id="{23AA68FF-85B7-FE32-E016-0CF3609616D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0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180F11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365" name="未知">
                      <a:extLst>
                        <a:ext uri="{FF2B5EF4-FFF2-40B4-BE49-F238E27FC236}">
                          <a16:creationId xmlns:a16="http://schemas.microsoft.com/office/drawing/2014/main" id="{BE71156C-661B-89B2-64CB-B8609B2B359B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2"/>
                      <a:ext cx="91" cy="45"/>
                    </a:xfrm>
                    <a:custGeom>
                      <a:gdLst>
                        <a:gd name="T0" fmla="*/ 4 w 171"/>
                        <a:gd name="T1" fmla="*/ 52 h 102"/>
                        <a:gd name="T2" fmla="*/ 50 w 171"/>
                        <a:gd name="T3" fmla="*/ 7 h 102"/>
                        <a:gd name="T4" fmla="*/ 118 w 171"/>
                        <a:gd name="T5" fmla="*/ 7 h 102"/>
                        <a:gd name="T6" fmla="*/ 163 w 171"/>
                        <a:gd name="T7" fmla="*/ 52 h 102"/>
                        <a:gd name="T8" fmla="*/ 72 w 171"/>
                        <a:gd name="T9" fmla="*/ 98 h 102"/>
                        <a:gd name="T10" fmla="*/ 4 w 171"/>
                        <a:gd name="T11" fmla="*/ 52 h 10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71"/>
                        <a:gd name="T19" fmla="*/ 0 h 102"/>
                        <a:gd name="T20" fmla="*/ 171 w 171"/>
                        <a:gd name="T21" fmla="*/ 102 h 102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3355" name="Oval 196">
                    <a:extLst>
                      <a:ext uri="{FF2B5EF4-FFF2-40B4-BE49-F238E27FC236}">
                        <a16:creationId xmlns:a16="http://schemas.microsoft.com/office/drawing/2014/main" id="{D497C211-B139-6381-77C3-B64AE411708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0" y="52"/>
                    <a:ext cx="89" cy="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A3262">
                          <a:alpha val="70000"/>
                        </a:srgbClr>
                      </a:gs>
                      <a:gs pos="100000">
                        <a:srgbClr val="FFDEBD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3356" name="Group 197">
                    <a:extLst>
                      <a:ext uri="{FF2B5EF4-FFF2-40B4-BE49-F238E27FC236}">
                        <a16:creationId xmlns:a16="http://schemas.microsoft.com/office/drawing/2014/main" id="{7FB67943-74DF-E463-FF53-490367E26367}"/>
                      </a:ext>
                    </a:extLst>
                  </p:cNvPr>
                  <p:cNvGrpSpPr/>
                  <p:nvPr/>
                </p:nvGrpSpPr>
                <p:grpSpPr>
                  <a:xfrm>
                    <a:off x="227" y="65"/>
                    <a:ext cx="90" cy="89"/>
                    <a:chExt cx="159" cy="159"/>
                  </a:xfrm>
                </p:grpSpPr>
                <p:sp>
                  <p:nvSpPr>
                    <p:cNvPr id="13362" name="Oval 198">
                      <a:extLst>
                        <a:ext uri="{FF2B5EF4-FFF2-40B4-BE49-F238E27FC236}">
                          <a16:creationId xmlns:a16="http://schemas.microsoft.com/office/drawing/2014/main" id="{921219C6-01D4-BD85-3216-3BEA3407B1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158" cy="1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A3262">
                            <a:alpha val="70000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363" name="Oval 199">
                      <a:extLst>
                        <a:ext uri="{FF2B5EF4-FFF2-40B4-BE49-F238E27FC236}">
                          <a16:creationId xmlns:a16="http://schemas.microsoft.com/office/drawing/2014/main" id="{1A3E1393-888D-4285-77FA-E380D49195E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67" y="23"/>
                      <a:ext cx="92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13B59">
                            <a:alpha val="29999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lin ang="27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3357" name="AutoShape 200">
                    <a:extLst>
                      <a:ext uri="{FF2B5EF4-FFF2-40B4-BE49-F238E27FC236}">
                        <a16:creationId xmlns:a16="http://schemas.microsoft.com/office/drawing/2014/main" id="{5C2A2302-69CF-A3A0-97F6-573D8A01BF4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153" y="77"/>
                    <a:ext cx="14" cy="52"/>
                  </a:xfrm>
                  <a:custGeom>
                    <a:gdLst>
                      <a:gd name="T0" fmla="*/ 12 w 21600"/>
                      <a:gd name="T1" fmla="*/ 26 h 21600"/>
                      <a:gd name="T2" fmla="*/ 7 w 21600"/>
                      <a:gd name="T3" fmla="*/ 52 h 21600"/>
                      <a:gd name="T4" fmla="*/ 2 w 21600"/>
                      <a:gd name="T5" fmla="*/ 26 h 21600"/>
                      <a:gd name="T6" fmla="*/ 7 w 21600"/>
                      <a:gd name="T7" fmla="*/ 0 h 21600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4629 w 21600"/>
                      <a:gd name="T13" fmla="*/ 4569 h 21600"/>
                      <a:gd name="T14" fmla="*/ 16971 w 21600"/>
                      <a:gd name="T15" fmla="*/ 17031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EEC0B4"/>
                      </a:gs>
                      <a:gs pos="100000">
                        <a:srgbClr val="F1CDC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58" name="Oval 201">
                    <a:extLst>
                      <a:ext uri="{FF2B5EF4-FFF2-40B4-BE49-F238E27FC236}">
                        <a16:creationId xmlns:a16="http://schemas.microsoft.com/office/drawing/2014/main" id="{280D74F4-BD8E-0214-D5C3-9E1C39A95E1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02" y="38"/>
                    <a:ext cx="129" cy="12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>
                          <a:alpha val="59998"/>
                        </a:srgbClr>
                      </a:gs>
                      <a:gs pos="100000">
                        <a:schemeClr val="bg1">
                          <a:alpha val="2000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3359" name="Group 202">
                    <a:extLst>
                      <a:ext uri="{FF2B5EF4-FFF2-40B4-BE49-F238E27FC236}">
                        <a16:creationId xmlns:a16="http://schemas.microsoft.com/office/drawing/2014/main" id="{04B2F2AF-4E45-0C9C-FDB9-163531CB7772}"/>
                      </a:ext>
                    </a:extLst>
                  </p:cNvPr>
                  <p:cNvGrpSpPr/>
                  <p:nvPr/>
                </p:nvGrpSpPr>
                <p:grpSpPr>
                  <a:xfrm>
                    <a:off x="97" y="154"/>
                    <a:ext cx="129" cy="51"/>
                    <a:chExt cx="227" cy="91"/>
                  </a:xfrm>
                </p:grpSpPr>
                <p:sp>
                  <p:nvSpPr>
                    <p:cNvPr id="13360" name="Oval 203">
                      <a:extLst>
                        <a:ext uri="{FF2B5EF4-FFF2-40B4-BE49-F238E27FC236}">
                          <a16:creationId xmlns:a16="http://schemas.microsoft.com/office/drawing/2014/main" id="{0CC3B79A-F610-CBA7-9D2F-BDCFDFA35BA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227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D1A3">
                            <a:alpha val="39998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361" name="未知">
                      <a:extLst>
                        <a:ext uri="{FF2B5EF4-FFF2-40B4-BE49-F238E27FC236}">
                          <a16:creationId xmlns:a16="http://schemas.microsoft.com/office/drawing/2014/main" id="{C811B468-8DAF-EDC0-DB97-97A4E8D86099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82" y="46"/>
                      <a:ext cx="61" cy="4"/>
                    </a:xfrm>
                    <a:custGeom>
                      <a:gdLst>
                        <a:gd name="T0" fmla="*/ 0 w 68"/>
                        <a:gd name="T1" fmla="*/ 4 h 4"/>
                        <a:gd name="T2" fmla="*/ 68 w 68"/>
                        <a:gd name="T3" fmla="*/ 4 h 4"/>
                        <a:gd name="T4" fmla="*/ 0 60000 65536"/>
                        <a:gd name="T5" fmla="*/ 0 60000 65536"/>
                        <a:gd name="T6" fmla="*/ 0 w 68"/>
                        <a:gd name="T7" fmla="*/ 0 h 4"/>
                        <a:gd name="T8" fmla="*/ 68 w 68"/>
                        <a:gd name="T9" fmla="*/ 4 h 4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68" h="4">
                          <a:moveTo>
                            <a:pt x="0" y="4"/>
                          </a:moveTo>
                          <a:cubicBezTo>
                            <a:pt x="19" y="2"/>
                            <a:pt x="38" y="0"/>
                            <a:pt x="68" y="4"/>
                          </a:cubicBezTo>
                        </a:path>
                      </a:pathLst>
                    </a:custGeom>
                    <a:noFill/>
                    <a:ln w="15875">
                      <a:solidFill>
                        <a:srgbClr val="F6D3AC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</p:grpSp>
          </p:grpSp>
        </p:grpSp>
      </p:grpSp>
      <p:sp>
        <p:nvSpPr>
          <p:cNvPr id="13315" name="未知">
            <a:extLst>
              <a:ext uri="{FF2B5EF4-FFF2-40B4-BE49-F238E27FC236}">
                <a16:creationId xmlns:a16="http://schemas.microsoft.com/office/drawing/2014/main" id="{52400409-71B4-4C83-461C-F907958FC619}"/>
              </a:ext>
            </a:extLst>
          </p:cNvPr>
          <p:cNvSpPr/>
          <p:nvPr/>
        </p:nvSpPr>
        <p:spPr bwMode="auto">
          <a:xfrm>
            <a:off x="1408113" y="1163638"/>
            <a:ext cx="533400" cy="2486025"/>
          </a:xfrm>
          <a:custGeom>
            <a:gdLst>
              <a:gd name="T0" fmla="*/ 325 w 336"/>
              <a:gd name="T1" fmla="*/ 0 h 1566"/>
              <a:gd name="T2" fmla="*/ 212 w 336"/>
              <a:gd name="T3" fmla="*/ 273 h 1566"/>
              <a:gd name="T4" fmla="*/ 76 w 336"/>
              <a:gd name="T5" fmla="*/ 794 h 1566"/>
              <a:gd name="T6" fmla="*/ 7 w 336"/>
              <a:gd name="T7" fmla="*/ 1384 h 1566"/>
              <a:gd name="T8" fmla="*/ 121 w 336"/>
              <a:gd name="T9" fmla="*/ 1543 h 1566"/>
              <a:gd name="T10" fmla="*/ 280 w 336"/>
              <a:gd name="T11" fmla="*/ 1520 h 1566"/>
              <a:gd name="T12" fmla="*/ 325 w 336"/>
              <a:gd name="T13" fmla="*/ 1339 h 1566"/>
              <a:gd name="T14" fmla="*/ 212 w 336"/>
              <a:gd name="T15" fmla="*/ 1248 h 1566"/>
              <a:gd name="T16" fmla="*/ 98 w 336"/>
              <a:gd name="T17" fmla="*/ 1293 h 1566"/>
              <a:gd name="T18" fmla="*/ 76 w 336"/>
              <a:gd name="T19" fmla="*/ 1407 h 1566"/>
              <a:gd name="T20" fmla="*/ 166 w 336"/>
              <a:gd name="T21" fmla="*/ 1497 h 1566"/>
              <a:gd name="T22" fmla="*/ 234 w 336"/>
              <a:gd name="T23" fmla="*/ 1475 h 1566"/>
              <a:gd name="T24" fmla="*/ 257 w 336"/>
              <a:gd name="T25" fmla="*/ 1407 h 1566"/>
              <a:gd name="T26" fmla="*/ 234 w 336"/>
              <a:gd name="T27" fmla="*/ 1339 h 1566"/>
              <a:gd name="T28" fmla="*/ 166 w 336"/>
              <a:gd name="T29" fmla="*/ 1339 h 1566"/>
              <a:gd name="T30" fmla="*/ 144 w 336"/>
              <a:gd name="T31" fmla="*/ 1407 h 156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336"/>
              <a:gd name="T49" fmla="*/ 0 h 1566"/>
              <a:gd name="T50" fmla="*/ 336 w 336"/>
              <a:gd name="T51" fmla="*/ 1566 h 1566"/>
            </a:gdLst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336" h="1566">
                <a:moveTo>
                  <a:pt x="325" y="0"/>
                </a:moveTo>
                <a:cubicBezTo>
                  <a:pt x="289" y="70"/>
                  <a:pt x="253" y="141"/>
                  <a:pt x="212" y="273"/>
                </a:cubicBezTo>
                <a:cubicBezTo>
                  <a:pt x="171" y="405"/>
                  <a:pt x="110" y="609"/>
                  <a:pt x="76" y="794"/>
                </a:cubicBezTo>
                <a:cubicBezTo>
                  <a:pt x="42" y="979"/>
                  <a:pt x="0" y="1259"/>
                  <a:pt x="7" y="1384"/>
                </a:cubicBezTo>
                <a:cubicBezTo>
                  <a:pt x="14" y="1509"/>
                  <a:pt x="76" y="1520"/>
                  <a:pt x="121" y="1543"/>
                </a:cubicBezTo>
                <a:cubicBezTo>
                  <a:pt x="166" y="1566"/>
                  <a:pt x="246" y="1554"/>
                  <a:pt x="280" y="1520"/>
                </a:cubicBezTo>
                <a:cubicBezTo>
                  <a:pt x="314" y="1486"/>
                  <a:pt x="336" y="1384"/>
                  <a:pt x="325" y="1339"/>
                </a:cubicBezTo>
                <a:cubicBezTo>
                  <a:pt x="314" y="1294"/>
                  <a:pt x="250" y="1256"/>
                  <a:pt x="212" y="1248"/>
                </a:cubicBezTo>
                <a:cubicBezTo>
                  <a:pt x="174" y="1240"/>
                  <a:pt x="121" y="1267"/>
                  <a:pt x="98" y="1293"/>
                </a:cubicBezTo>
                <a:cubicBezTo>
                  <a:pt x="75" y="1319"/>
                  <a:pt x="65" y="1373"/>
                  <a:pt x="76" y="1407"/>
                </a:cubicBezTo>
                <a:cubicBezTo>
                  <a:pt x="87" y="1441"/>
                  <a:pt x="140" y="1486"/>
                  <a:pt x="166" y="1497"/>
                </a:cubicBezTo>
                <a:cubicBezTo>
                  <a:pt x="192" y="1508"/>
                  <a:pt x="219" y="1490"/>
                  <a:pt x="234" y="1475"/>
                </a:cubicBezTo>
                <a:cubicBezTo>
                  <a:pt x="249" y="1460"/>
                  <a:pt x="257" y="1430"/>
                  <a:pt x="257" y="1407"/>
                </a:cubicBezTo>
                <a:cubicBezTo>
                  <a:pt x="257" y="1384"/>
                  <a:pt x="249" y="1350"/>
                  <a:pt x="234" y="1339"/>
                </a:cubicBezTo>
                <a:cubicBezTo>
                  <a:pt x="219" y="1328"/>
                  <a:pt x="181" y="1328"/>
                  <a:pt x="166" y="1339"/>
                </a:cubicBezTo>
                <a:cubicBezTo>
                  <a:pt x="151" y="1350"/>
                  <a:pt x="144" y="1400"/>
                  <a:pt x="144" y="1407"/>
                </a:cubicBezTo>
              </a:path>
            </a:pathLst>
          </a:custGeom>
          <a:noFill/>
          <a:ln w="15875">
            <a:solidFill>
              <a:srgbClr val="FF00FF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3316" name="未知">
            <a:extLst>
              <a:ext uri="{FF2B5EF4-FFF2-40B4-BE49-F238E27FC236}">
                <a16:creationId xmlns:a16="http://schemas.microsoft.com/office/drawing/2014/main" id="{3BFF895E-0FFE-70A3-C555-45E58897057F}"/>
              </a:ext>
            </a:extLst>
          </p:cNvPr>
          <p:cNvSpPr/>
          <p:nvPr/>
        </p:nvSpPr>
        <p:spPr bwMode="auto">
          <a:xfrm>
            <a:off x="1768475" y="1162050"/>
            <a:ext cx="438150" cy="2447925"/>
          </a:xfrm>
          <a:custGeom>
            <a:gdLst>
              <a:gd name="T0" fmla="*/ 94 w 276"/>
              <a:gd name="T1" fmla="*/ 0 h 1316"/>
              <a:gd name="T2" fmla="*/ 4 w 276"/>
              <a:gd name="T3" fmla="*/ 544 h 1316"/>
              <a:gd name="T4" fmla="*/ 117 w 276"/>
              <a:gd name="T5" fmla="*/ 1179 h 1316"/>
              <a:gd name="T6" fmla="*/ 276 w 276"/>
              <a:gd name="T7" fmla="*/ 1316 h 1316"/>
              <a:gd name="T8" fmla="*/ 0 60000 65536"/>
              <a:gd name="T9" fmla="*/ 0 60000 65536"/>
              <a:gd name="T10" fmla="*/ 0 60000 65536"/>
              <a:gd name="T11" fmla="*/ 0 60000 65536"/>
              <a:gd name="T12" fmla="*/ 0 w 276"/>
              <a:gd name="T13" fmla="*/ 0 h 1316"/>
              <a:gd name="T14" fmla="*/ 276 w 276"/>
              <a:gd name="T15" fmla="*/ 1316 h 131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76" h="1316">
                <a:moveTo>
                  <a:pt x="94" y="0"/>
                </a:moveTo>
                <a:cubicBezTo>
                  <a:pt x="47" y="174"/>
                  <a:pt x="0" y="348"/>
                  <a:pt x="4" y="544"/>
                </a:cubicBezTo>
                <a:cubicBezTo>
                  <a:pt x="8" y="740"/>
                  <a:pt x="72" y="1050"/>
                  <a:pt x="117" y="1179"/>
                </a:cubicBezTo>
                <a:cubicBezTo>
                  <a:pt x="162" y="1308"/>
                  <a:pt x="246" y="1293"/>
                  <a:pt x="276" y="1316"/>
                </a:cubicBezTo>
              </a:path>
            </a:pathLst>
          </a:custGeom>
          <a:noFill/>
          <a:ln w="19050">
            <a:solidFill>
              <a:srgbClr val="FF99CC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3317" name="AutoShape 207">
            <a:extLst>
              <a:ext uri="{FF2B5EF4-FFF2-40B4-BE49-F238E27FC236}">
                <a16:creationId xmlns:a16="http://schemas.microsoft.com/office/drawing/2014/main" id="{80357E4A-602A-09F6-4C49-B9B8204B09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1663" y="1196975"/>
            <a:ext cx="6705600" cy="5334000"/>
          </a:xfrm>
          <a:prstGeom prst="roundRect">
            <a:avLst>
              <a:gd name="adj" fmla="val 4046"/>
            </a:avLst>
          </a:prstGeom>
          <a:noFill/>
          <a:ln w="57150" cmpd="thinThick">
            <a:solidFill>
              <a:srgbClr val="FFCCFF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3318" name="AutoShape 208">
            <a:extLst>
              <a:ext uri="{FF2B5EF4-FFF2-40B4-BE49-F238E27FC236}">
                <a16:creationId xmlns:a16="http://schemas.microsoft.com/office/drawing/2014/main" id="{9AA9F457-5647-41E2-4F5C-80F309BF77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23963" y="5553075"/>
            <a:ext cx="254000" cy="254000"/>
          </a:xfrm>
          <a:custGeom>
            <a:gdLst>
              <a:gd name="T0" fmla="*/ 127000 w 21600"/>
              <a:gd name="T1" fmla="*/ 0 h 21600"/>
              <a:gd name="T2" fmla="*/ 37195 w 21600"/>
              <a:gd name="T3" fmla="*/ 37195 h 21600"/>
              <a:gd name="T4" fmla="*/ 0 w 21600"/>
              <a:gd name="T5" fmla="*/ 127000 h 21600"/>
              <a:gd name="T6" fmla="*/ 37195 w 21600"/>
              <a:gd name="T7" fmla="*/ 216805 h 21600"/>
              <a:gd name="T8" fmla="*/ 127000 w 21600"/>
              <a:gd name="T9" fmla="*/ 254000 h 21600"/>
              <a:gd name="T10" fmla="*/ 216805 w 21600"/>
              <a:gd name="T11" fmla="*/ 216805 h 21600"/>
              <a:gd name="T12" fmla="*/ 254000 w 21600"/>
              <a:gd name="T13" fmla="*/ 127000 h 21600"/>
              <a:gd name="T14" fmla="*/ 216805 w 21600"/>
              <a:gd name="T15" fmla="*/ 37195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916" y="10800"/>
                </a:moveTo>
                <a:cubicBezTo>
                  <a:pt x="1916" y="15706"/>
                  <a:pt x="5894" y="19684"/>
                  <a:pt x="10800" y="19684"/>
                </a:cubicBezTo>
                <a:cubicBezTo>
                  <a:pt x="15706" y="19684"/>
                  <a:pt x="19684" y="15706"/>
                  <a:pt x="19684" y="10800"/>
                </a:cubicBezTo>
                <a:cubicBezTo>
                  <a:pt x="19684" y="5894"/>
                  <a:pt x="15706" y="1916"/>
                  <a:pt x="10800" y="1916"/>
                </a:cubicBezTo>
                <a:cubicBezTo>
                  <a:pt x="5894" y="1916"/>
                  <a:pt x="1916" y="5894"/>
                  <a:pt x="1916" y="10800"/>
                </a:cubicBezTo>
                <a:close/>
              </a:path>
            </a:pathLst>
          </a:custGeom>
          <a:solidFill>
            <a:srgbClr val="FFCCFF"/>
          </a:solidFill>
          <a:ln w="9525">
            <a:solidFill>
              <a:srgbClr val="FFCCFF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3319" name="AutoShape 209">
            <a:extLst>
              <a:ext uri="{FF2B5EF4-FFF2-40B4-BE49-F238E27FC236}">
                <a16:creationId xmlns:a16="http://schemas.microsoft.com/office/drawing/2014/main" id="{4B8CF0C6-410D-3098-EFF1-715F228F49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6375" y="5373688"/>
            <a:ext cx="388938" cy="431800"/>
          </a:xfrm>
          <a:custGeom>
            <a:gdLst>
              <a:gd name="T0" fmla="*/ 194469 w 21600"/>
              <a:gd name="T1" fmla="*/ 0 h 21600"/>
              <a:gd name="T2" fmla="*/ 56954 w 21600"/>
              <a:gd name="T3" fmla="*/ 63231 h 21600"/>
              <a:gd name="T4" fmla="*/ 0 w 21600"/>
              <a:gd name="T5" fmla="*/ 215900 h 21600"/>
              <a:gd name="T6" fmla="*/ 56954 w 21600"/>
              <a:gd name="T7" fmla="*/ 368569 h 21600"/>
              <a:gd name="T8" fmla="*/ 194469 w 21600"/>
              <a:gd name="T9" fmla="*/ 431800 h 21600"/>
              <a:gd name="T10" fmla="*/ 331984 w 21600"/>
              <a:gd name="T11" fmla="*/ 368569 h 21600"/>
              <a:gd name="T12" fmla="*/ 388938 w 21600"/>
              <a:gd name="T13" fmla="*/ 215900 h 21600"/>
              <a:gd name="T14" fmla="*/ 331984 w 21600"/>
              <a:gd name="T15" fmla="*/ 63231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4708" y="10800"/>
                </a:moveTo>
                <a:cubicBezTo>
                  <a:pt x="4708" y="14165"/>
                  <a:pt x="7435" y="16892"/>
                  <a:pt x="10800" y="16892"/>
                </a:cubicBezTo>
                <a:cubicBezTo>
                  <a:pt x="14165" y="16892"/>
                  <a:pt x="16892" y="14165"/>
                  <a:pt x="16892" y="10800"/>
                </a:cubicBezTo>
                <a:cubicBezTo>
                  <a:pt x="16892" y="7435"/>
                  <a:pt x="14165" y="4708"/>
                  <a:pt x="10800" y="4708"/>
                </a:cubicBezTo>
                <a:cubicBezTo>
                  <a:pt x="7435" y="4708"/>
                  <a:pt x="4708" y="7435"/>
                  <a:pt x="4708" y="10800"/>
                </a:cubicBezTo>
                <a:close/>
              </a:path>
            </a:pathLst>
          </a:custGeom>
          <a:solidFill>
            <a:srgbClr val="FFCCFF"/>
          </a:solidFill>
          <a:ln w="9525">
            <a:solidFill>
              <a:srgbClr val="FFCCFF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3320" name="Rectangle 210">
            <a:extLst>
              <a:ext uri="{FF2B5EF4-FFF2-40B4-BE49-F238E27FC236}">
                <a16:creationId xmlns:a16="http://schemas.microsoft.com/office/drawing/2014/main" id="{E23E25B3-4C50-8F4E-8D49-434ACC33FD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0425" y="1414463"/>
            <a:ext cx="624205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endParaRPr lang="zh-CN" altLang="zh-CN" sz="2000" b="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3321" name="Rectangle 211">
            <a:extLst>
              <a:ext uri="{FF2B5EF4-FFF2-40B4-BE49-F238E27FC236}">
                <a16:creationId xmlns:a16="http://schemas.microsoft.com/office/drawing/2014/main" id="{36E51E44-3011-E8F7-08FD-6CADC5F739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7725" y="2570163"/>
            <a:ext cx="624205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endParaRPr lang="zh-CN" altLang="zh-CN" sz="2000" b="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3322" name="Rectangle 212">
            <a:extLst>
              <a:ext uri="{FF2B5EF4-FFF2-40B4-BE49-F238E27FC236}">
                <a16:creationId xmlns:a16="http://schemas.microsoft.com/office/drawing/2014/main" id="{13D8C3E2-B599-560A-3173-9036F8DB3F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7575" y="3681413"/>
            <a:ext cx="624205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r>
              <a:rPr lang="zh-CN" altLang="en-US" sz="2000" b="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         </a:t>
            </a:r>
          </a:p>
        </p:txBody>
      </p:sp>
      <p:sp>
        <p:nvSpPr>
          <p:cNvPr id="12501" name="未知">
            <a:extLst>
              <a:ext uri="{FF2B5EF4-FFF2-40B4-BE49-F238E27FC236}">
                <a16:creationId xmlns:a16="http://schemas.microsoft.com/office/drawing/2014/main" id="{59357563-886C-84B1-3341-CA95043CC56C}"/>
              </a:ext>
            </a:extLst>
          </p:cNvPr>
          <p:cNvSpPr/>
          <p:nvPr/>
        </p:nvSpPr>
        <p:spPr bwMode="auto">
          <a:xfrm rot="14400000">
            <a:off x="7804944" y="1945481"/>
            <a:ext cx="130175" cy="442913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100000">
                <a:srgbClr val="EC009D"/>
              </a:gs>
            </a:gsLst>
            <a:path path="rect">
              <a:fillToRect l="100000" b="100000"/>
            </a:path>
          </a:gradFill>
          <a:ln w="9525">
            <a:noFill/>
            <a:round/>
          </a:ln>
          <a:effectLst>
            <a:outerShdw dist="35921" dir="2700000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2502" name="未知">
            <a:extLst>
              <a:ext uri="{FF2B5EF4-FFF2-40B4-BE49-F238E27FC236}">
                <a16:creationId xmlns:a16="http://schemas.microsoft.com/office/drawing/2014/main" id="{C2536103-BAD6-EEF1-26FB-DF784B4CC6E1}"/>
              </a:ext>
            </a:extLst>
          </p:cNvPr>
          <p:cNvSpPr/>
          <p:nvPr/>
        </p:nvSpPr>
        <p:spPr bwMode="auto">
          <a:xfrm rot="1800000">
            <a:off x="8064500" y="4832350"/>
            <a:ext cx="146050" cy="442913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100000">
                <a:srgbClr val="EC009D"/>
              </a:gs>
            </a:gsLst>
            <a:path path="rect">
              <a:fillToRect r="100000" b="100000"/>
            </a:path>
          </a:gradFill>
          <a:ln w="9525">
            <a:noFill/>
            <a:round/>
          </a:ln>
          <a:effectLst>
            <a:outerShdw dist="80322" dir="1106097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2503" name="未知">
            <a:extLst>
              <a:ext uri="{FF2B5EF4-FFF2-40B4-BE49-F238E27FC236}">
                <a16:creationId xmlns:a16="http://schemas.microsoft.com/office/drawing/2014/main" id="{56C3352F-3415-C26C-D44E-274A978CDC3D}"/>
              </a:ext>
            </a:extLst>
          </p:cNvPr>
          <p:cNvSpPr/>
          <p:nvPr/>
        </p:nvSpPr>
        <p:spPr bwMode="auto">
          <a:xfrm rot="5400000">
            <a:off x="8174831" y="6134894"/>
            <a:ext cx="141288" cy="304800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50000">
                <a:srgbClr val="EC009D"/>
              </a:gs>
              <a:gs pos="100000">
                <a:srgbClr val="FFE5FF"/>
              </a:gs>
            </a:gsLst>
            <a:lin ang="2700000" scaled="1"/>
          </a:gradFill>
          <a:ln w="9525">
            <a:noFill/>
            <a:round/>
          </a:ln>
          <a:effectLst>
            <a:outerShdw dist="80322" dir="1106097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2504" name="未知">
            <a:extLst>
              <a:ext uri="{FF2B5EF4-FFF2-40B4-BE49-F238E27FC236}">
                <a16:creationId xmlns:a16="http://schemas.microsoft.com/office/drawing/2014/main" id="{2CE3DC16-F816-4443-1320-A78A6C0804FD}"/>
              </a:ext>
            </a:extLst>
          </p:cNvPr>
          <p:cNvSpPr/>
          <p:nvPr/>
        </p:nvSpPr>
        <p:spPr bwMode="auto">
          <a:xfrm rot="17400000">
            <a:off x="8040687" y="3868738"/>
            <a:ext cx="180975" cy="533400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100000">
                <a:srgbClr val="EC009D"/>
              </a:gs>
            </a:gsLst>
            <a:path path="rect">
              <a:fillToRect r="100000" b="100000"/>
            </a:path>
          </a:gradFill>
          <a:ln w="9525">
            <a:noFill/>
            <a:round/>
          </a:ln>
          <a:effectLst>
            <a:outerShdw dist="80322" dir="1106097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2505" name="未知">
            <a:extLst>
              <a:ext uri="{FF2B5EF4-FFF2-40B4-BE49-F238E27FC236}">
                <a16:creationId xmlns:a16="http://schemas.microsoft.com/office/drawing/2014/main" id="{F95E1FD5-3DC9-D550-02E4-3F6D1D642D04}"/>
              </a:ext>
            </a:extLst>
          </p:cNvPr>
          <p:cNvSpPr/>
          <p:nvPr/>
        </p:nvSpPr>
        <p:spPr bwMode="auto">
          <a:xfrm rot="5400000">
            <a:off x="8073231" y="2758282"/>
            <a:ext cx="141287" cy="304800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100000">
                <a:srgbClr val="EC009D"/>
              </a:gs>
            </a:gsLst>
            <a:path path="rect">
              <a:fillToRect r="100000" b="100000"/>
            </a:path>
          </a:gradFill>
          <a:ln w="9525">
            <a:noFill/>
            <a:round/>
          </a:ln>
          <a:effectLst>
            <a:outerShdw dist="35921" dir="2700000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3328" name="Text Box 218">
            <a:extLst>
              <a:ext uri="{FF2B5EF4-FFF2-40B4-BE49-F238E27FC236}">
                <a16:creationId xmlns:a16="http://schemas.microsoft.com/office/drawing/2014/main" id="{4E6D7FA6-FF98-706C-87F8-4A0DE9755E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4438" y="1485900"/>
            <a:ext cx="4165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3329" name="Text Box 219">
            <a:extLst>
              <a:ext uri="{FF2B5EF4-FFF2-40B4-BE49-F238E27FC236}">
                <a16:creationId xmlns:a16="http://schemas.microsoft.com/office/drawing/2014/main" id="{63BF41C1-E3D4-EA35-982C-85078D4568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7675" y="549275"/>
            <a:ext cx="41433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三、幼儿游戏的教育作用</a:t>
            </a:r>
          </a:p>
        </p:txBody>
      </p:sp>
      <p:sp>
        <p:nvSpPr>
          <p:cNvPr id="13330" name="Text Box 220">
            <a:extLst>
              <a:ext uri="{FF2B5EF4-FFF2-40B4-BE49-F238E27FC236}">
                <a16:creationId xmlns:a16="http://schemas.microsoft.com/office/drawing/2014/main" id="{0C09989F-14B1-976A-A88B-249B60D581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79613" y="1304925"/>
            <a:ext cx="5940425" cy="515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400">
                <a:solidFill>
                  <a:srgbClr val="008000"/>
                </a:solidFill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（二）游戏能促进幼儿认知的发展</a:t>
            </a:r>
          </a:p>
          <a:p>
            <a:pPr algn="l" eaLnBrk="1" hangingPunct="1"/>
            <a:endParaRPr lang="zh-CN" altLang="en-US" sz="2400">
              <a:solidFill>
                <a:srgbClr val="008000"/>
              </a:solidFill>
              <a:latin typeface="新宋体" panose="02010609030101010101" pitchFamily="49" charset="-122"/>
              <a:ea typeface="新宋体" panose="02010609030101010101" pitchFamily="49" charset="-122"/>
              <a:sym typeface="Arial" pitchFamily="34" charset="0"/>
            </a:endParaRPr>
          </a:p>
          <a:p>
            <a:pPr algn="l"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1.游戏扩展和加深幼儿对周围事物的认识；</a:t>
            </a:r>
          </a:p>
          <a:p>
            <a:pPr algn="l" eaLnBrk="1" hangingPunct="1"/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     </a:t>
            </a:r>
          </a:p>
          <a:p>
            <a:pPr algn="l" eaLnBrk="1" hangingPunct="1"/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    接触各种游戏材料——认识各种物体的性质和用途——获得事物间关系的经验   </a:t>
            </a:r>
          </a:p>
          <a:p>
            <a:pPr algn="l" eaLnBrk="1" hangingPunct="1"/>
            <a:endParaRPr lang="zh-CN" altLang="en-US" sz="2000">
              <a:latin typeface="新宋体" panose="02010609030101010101" pitchFamily="49" charset="-122"/>
              <a:ea typeface="新宋体" panose="02010609030101010101" pitchFamily="49" charset="-122"/>
              <a:sym typeface="Arial" pitchFamily="34" charset="0"/>
            </a:endParaRPr>
          </a:p>
          <a:p>
            <a:pPr algn="l"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2.游戏促进幼儿想象力的发展；</a:t>
            </a:r>
          </a:p>
          <a:p>
            <a:pPr algn="l"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    </a:t>
            </a:r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游戏是具有想象性的，它以假象和想象为条件。</a:t>
            </a:r>
          </a:p>
          <a:p>
            <a:pPr algn="l" eaLnBrk="1" hangingPunct="1"/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  <a:sym typeface="Arial" pitchFamily="34" charset="0"/>
            </a:endParaRPr>
          </a:p>
          <a:p>
            <a:pPr algn="l"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3.游戏发展幼儿的思维能力；</a:t>
            </a:r>
          </a:p>
          <a:p>
            <a:pPr algn="l"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    </a:t>
            </a:r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思考，解决问题      </a:t>
            </a:r>
          </a:p>
          <a:p>
            <a:pPr algn="l" eaLnBrk="1" hangingPunct="1"/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     eg. “公共汽车”</a:t>
            </a:r>
          </a:p>
          <a:p>
            <a:pPr algn="l" eaLnBrk="1" hangingPunct="1"/>
            <a:endParaRPr lang="zh-CN" altLang="en-US" sz="2000">
              <a:latin typeface="新宋体" panose="02010609030101010101" pitchFamily="49" charset="-122"/>
              <a:ea typeface="新宋体" panose="02010609030101010101" pitchFamily="49" charset="-122"/>
              <a:sym typeface="Arial" pitchFamily="34" charset="0"/>
            </a:endParaRPr>
          </a:p>
          <a:p>
            <a:pPr algn="l" eaLnBrk="1" hangingPunct="1"/>
            <a:endParaRPr lang="zh-CN" altLang="en-US" sz="2000">
              <a:latin typeface="新宋体" panose="02010609030101010101" pitchFamily="49" charset="-122"/>
              <a:ea typeface="新宋体" panose="02010609030101010101" pitchFamily="49" charset="-122"/>
              <a:sym typeface="Arial" pitchFamily="34" charset="0"/>
            </a:endParaRPr>
          </a:p>
        </p:txBody>
      </p:sp>
      <p:sp>
        <p:nvSpPr>
          <p:cNvPr id="13533" name="PB9"/>
          <p:cNvSpPr/>
          <p:nvPr/>
        </p:nvSpPr>
        <p:spPr>
          <a:xfrm>
            <a:off x="0" y="6839712"/>
            <a:ext cx="374072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3534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幼儿游戏课件ppt课件全文共22页，当前为第9页。</a:t>
            </a:r>
          </a:p>
        </p:txBody>
      </p:sp>
    </p:spTree>
  </p:cSld>
  <p:clrMapOvr>
    <a:masterClrMapping/>
  </p:clrMapOvr>
  <p:transition>
    <p:blinds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338" name="Group 2">
            <a:extLst>
              <a:ext uri="{FF2B5EF4-FFF2-40B4-BE49-F238E27FC236}">
                <a16:creationId xmlns:a16="http://schemas.microsoft.com/office/drawing/2014/main" id="{5A45D047-D985-D739-0222-2E9133A2D0AB}"/>
              </a:ext>
            </a:extLst>
          </p:cNvPr>
          <p:cNvGrpSpPr/>
          <p:nvPr/>
        </p:nvGrpSpPr>
        <p:grpSpPr>
          <a:xfrm>
            <a:off x="0" y="4056063"/>
            <a:ext cx="2605088" cy="2360612"/>
            <a:chExt cx="1641" cy="1487"/>
          </a:xfrm>
        </p:grpSpPr>
        <p:sp>
          <p:nvSpPr>
            <p:cNvPr id="14355" name="Oval 3">
              <a:extLst>
                <a:ext uri="{FF2B5EF4-FFF2-40B4-BE49-F238E27FC236}">
                  <a16:creationId xmlns:a16="http://schemas.microsoft.com/office/drawing/2014/main" id="{42D7DB7B-C5C7-3AB4-C268-3CC33E33BE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088"/>
              <a:ext cx="1641" cy="399"/>
            </a:xfrm>
            <a:prstGeom prst="ellipse">
              <a:avLst/>
            </a:prstGeom>
            <a:gradFill rotWithShape="1">
              <a:gsLst>
                <a:gs pos="0">
                  <a:srgbClr val="005E5C">
                    <a:alpha val="59998"/>
                  </a:srgbClr>
                </a:gs>
                <a:gs pos="100000">
                  <a:srgbClr val="003635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4356" name="Oval 4">
              <a:extLst>
                <a:ext uri="{FF2B5EF4-FFF2-40B4-BE49-F238E27FC236}">
                  <a16:creationId xmlns:a16="http://schemas.microsoft.com/office/drawing/2014/main" id="{C905AD2C-F81C-1A36-65C5-82EA29283A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" y="0"/>
              <a:ext cx="263" cy="263"/>
            </a:xfrm>
            <a:prstGeom prst="ellipse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185E76"/>
                </a:gs>
              </a:gsLst>
              <a:path path="rect">
                <a:fillToRect r="100000" b="100000"/>
              </a:path>
            </a:gradFill>
            <a:ln w="15875">
              <a:solidFill>
                <a:srgbClr val="969696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3317" name="Oval 5">
              <a:extLst>
                <a:ext uri="{FF2B5EF4-FFF2-40B4-BE49-F238E27FC236}">
                  <a16:creationId xmlns:a16="http://schemas.microsoft.com/office/drawing/2014/main" id="{95572F34-30E2-647C-4BBB-27C92DB79B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" y="17"/>
              <a:ext cx="248" cy="226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4358" name="Oval 6">
              <a:extLst>
                <a:ext uri="{FF2B5EF4-FFF2-40B4-BE49-F238E27FC236}">
                  <a16:creationId xmlns:a16="http://schemas.microsoft.com/office/drawing/2014/main" id="{2A523C82-A782-29FF-7355-FFE15D0A7F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2" y="35"/>
              <a:ext cx="218" cy="1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zh-CN" b="0"/>
            </a:p>
          </p:txBody>
        </p:sp>
        <p:sp>
          <p:nvSpPr>
            <p:cNvPr id="13319" name="AutoShape 7">
              <a:extLst>
                <a:ext uri="{FF2B5EF4-FFF2-40B4-BE49-F238E27FC236}">
                  <a16:creationId xmlns:a16="http://schemas.microsoft.com/office/drawing/2014/main" id="{B4BD5AD8-AC02-2B2B-33C9-F9B25528E30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720000">
              <a:off x="260" y="64"/>
              <a:ext cx="123" cy="121"/>
            </a:xfrm>
            <a:prstGeom prst="star5">
              <a:avLst/>
            </a:prstGeom>
            <a:gradFill rotWithShape="1">
              <a:gsLst>
                <a:gs pos="0">
                  <a:srgbClr val="33CCFF"/>
                </a:gs>
                <a:gs pos="100000">
                  <a:srgbClr val="33CCFF">
                    <a:gamma/>
                    <a:shade val="8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3320" name="Oval 8">
              <a:extLst>
                <a:ext uri="{FF2B5EF4-FFF2-40B4-BE49-F238E27FC236}">
                  <a16:creationId xmlns:a16="http://schemas.microsoft.com/office/drawing/2014/main" id="{222E4630-C3FC-362C-1F61-AA4B14004B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7" y="1151"/>
              <a:ext cx="199" cy="64"/>
            </a:xfrm>
            <a:prstGeom prst="ellipse">
              <a:avLst/>
            </a:prstGeom>
            <a:gradFill rotWithShape="1">
              <a:gsLst>
                <a:gs pos="0">
                  <a:schemeClr val="tx1"/>
                </a:gs>
                <a:gs pos="100000">
                  <a:schemeClr val="tx1">
                    <a:gamma/>
                    <a:shade val="57647"/>
                    <a:invGamma/>
                    <a:alpha val="0"/>
                  </a:schemeClr>
                </a:gs>
              </a:gsLst>
              <a:path path="shape">
                <a:fillToRect l="50000" t="50000" r="50000" b="50000"/>
              </a:path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/>
            </a:p>
          </p:txBody>
        </p:sp>
        <p:sp>
          <p:nvSpPr>
            <p:cNvPr id="14361" name="未知">
              <a:extLst>
                <a:ext uri="{FF2B5EF4-FFF2-40B4-BE49-F238E27FC236}">
                  <a16:creationId xmlns:a16="http://schemas.microsoft.com/office/drawing/2014/main" id="{228FDFAB-EF8C-D381-8957-BD385379EA17}"/>
                </a:ext>
              </a:extLst>
            </p:cNvPr>
            <p:cNvSpPr/>
            <p:nvPr/>
          </p:nvSpPr>
          <p:spPr bwMode="auto">
            <a:xfrm>
              <a:off x="263" y="263"/>
              <a:ext cx="54" cy="843"/>
            </a:xfrm>
            <a:custGeom>
              <a:gdLst>
                <a:gd name="T0" fmla="*/ 105 w 151"/>
                <a:gd name="T1" fmla="*/ 0 h 2291"/>
                <a:gd name="T2" fmla="*/ 60 w 151"/>
                <a:gd name="T3" fmla="*/ 295 h 2291"/>
                <a:gd name="T4" fmla="*/ 15 w 151"/>
                <a:gd name="T5" fmla="*/ 930 h 2291"/>
                <a:gd name="T6" fmla="*/ 151 w 151"/>
                <a:gd name="T7" fmla="*/ 2291 h 229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51"/>
                <a:gd name="T13" fmla="*/ 0 h 2291"/>
                <a:gd name="T14" fmla="*/ 151 w 151"/>
                <a:gd name="T15" fmla="*/ 2291 h 2291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51" h="2291">
                  <a:moveTo>
                    <a:pt x="105" y="0"/>
                  </a:moveTo>
                  <a:cubicBezTo>
                    <a:pt x="90" y="70"/>
                    <a:pt x="75" y="140"/>
                    <a:pt x="60" y="295"/>
                  </a:cubicBezTo>
                  <a:cubicBezTo>
                    <a:pt x="45" y="450"/>
                    <a:pt x="0" y="597"/>
                    <a:pt x="15" y="930"/>
                  </a:cubicBezTo>
                  <a:cubicBezTo>
                    <a:pt x="30" y="1263"/>
                    <a:pt x="121" y="2068"/>
                    <a:pt x="151" y="2291"/>
                  </a:cubicBezTo>
                </a:path>
              </a:pathLst>
            </a:custGeom>
            <a:noFill/>
            <a:ln w="34925">
              <a:solidFill>
                <a:srgbClr val="4D4D4D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grpSp>
          <p:nvGrpSpPr>
            <p:cNvPr id="14362" name="Group 10">
              <a:extLst>
                <a:ext uri="{FF2B5EF4-FFF2-40B4-BE49-F238E27FC236}">
                  <a16:creationId xmlns:a16="http://schemas.microsoft.com/office/drawing/2014/main" id="{E73C3E96-2F8C-857E-CCCB-97E65DB5F2B7}"/>
                </a:ext>
              </a:extLst>
            </p:cNvPr>
            <p:cNvGrpSpPr/>
            <p:nvPr/>
          </p:nvGrpSpPr>
          <p:grpSpPr>
            <a:xfrm>
              <a:off x="281" y="1097"/>
              <a:ext cx="72" cy="82"/>
              <a:chExt cx="158" cy="181"/>
            </a:xfrm>
          </p:grpSpPr>
          <p:sp>
            <p:nvSpPr>
              <p:cNvPr id="13323" name="未知">
                <a:extLst>
                  <a:ext uri="{FF2B5EF4-FFF2-40B4-BE49-F238E27FC236}">
                    <a16:creationId xmlns:a16="http://schemas.microsoft.com/office/drawing/2014/main" id="{7945BD1B-7346-CAD0-1377-24917614F42A}"/>
                  </a:ext>
                </a:extLst>
              </p:cNvPr>
              <p:cNvSpPr/>
              <p:nvPr/>
            </p:nvSpPr>
            <p:spPr bwMode="auto">
              <a:xfrm>
                <a:off x="0" y="0"/>
                <a:ext cx="158" cy="91"/>
              </a:xfrm>
              <a:custGeom>
                <a:cxnLst>
                  <a:cxn ang="0">
                    <a:pos x="250" y="9"/>
                  </a:cxn>
                  <a:cxn ang="0">
                    <a:pos x="545" y="0"/>
                  </a:cxn>
                  <a:cxn ang="0">
                    <a:pos x="839" y="485"/>
                  </a:cxn>
                  <a:cxn ang="0">
                    <a:pos x="0" y="485"/>
                  </a:cxn>
                  <a:cxn ang="0">
                    <a:pos x="250" y="9"/>
                  </a:cxn>
                </a:cxnLst>
                <a:rect l="0" t="0" r="r" b="b"/>
                <a:pathLst>
                  <a:path w="839" h="485">
                    <a:moveTo>
                      <a:pt x="250" y="9"/>
                    </a:moveTo>
                    <a:lnTo>
                      <a:pt x="545" y="0"/>
                    </a:lnTo>
                    <a:lnTo>
                      <a:pt x="839" y="485"/>
                    </a:lnTo>
                    <a:lnTo>
                      <a:pt x="0" y="485"/>
                    </a:lnTo>
                    <a:lnTo>
                      <a:pt x="250" y="9"/>
                    </a:ln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tint val="73725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556" name="Rectangle 12">
                <a:extLst>
                  <a:ext uri="{FF2B5EF4-FFF2-40B4-BE49-F238E27FC236}">
                    <a16:creationId xmlns:a16="http://schemas.microsoft.com/office/drawing/2014/main" id="{527E4344-894F-BE6C-E38C-BB231E7BA2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91"/>
                <a:ext cx="158" cy="90"/>
              </a:xfrm>
              <a:prstGeom prst="rect">
                <a:avLst/>
              </a:prstGeom>
              <a:solidFill>
                <a:srgbClr val="292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</p:grpSp>
        <p:grpSp>
          <p:nvGrpSpPr>
            <p:cNvPr id="14363" name="Group 13">
              <a:extLst>
                <a:ext uri="{FF2B5EF4-FFF2-40B4-BE49-F238E27FC236}">
                  <a16:creationId xmlns:a16="http://schemas.microsoft.com/office/drawing/2014/main" id="{54DDA00D-BEDE-F2F0-C476-03E40842B93E}"/>
                </a:ext>
              </a:extLst>
            </p:cNvPr>
            <p:cNvGrpSpPr/>
            <p:nvPr/>
          </p:nvGrpSpPr>
          <p:grpSpPr>
            <a:xfrm>
              <a:off x="426" y="181"/>
              <a:ext cx="310" cy="1176"/>
              <a:chExt cx="775" cy="2940"/>
            </a:xfrm>
          </p:grpSpPr>
          <p:sp>
            <p:nvSpPr>
              <p:cNvPr id="13326" name="AutoShape 14">
                <a:extLst>
                  <a:ext uri="{FF2B5EF4-FFF2-40B4-BE49-F238E27FC236}">
                    <a16:creationId xmlns:a16="http://schemas.microsoft.com/office/drawing/2014/main" id="{41F4D71F-3271-E765-EFE6-48B34D808C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3" y="2623"/>
                <a:ext cx="545" cy="317"/>
              </a:xfrm>
              <a:custGeom>
                <a:gdLst>
                  <a:gd name="T0" fmla="*/ 10860 w 21600"/>
                  <a:gd name="T1" fmla="*/ 2187 h 21600"/>
                  <a:gd name="T2" fmla="*/ 2928 w 21600"/>
                  <a:gd name="T3" fmla="*/ 10800 h 21600"/>
                  <a:gd name="T4" fmla="*/ 10860 w 21600"/>
                  <a:gd name="T5" fmla="*/ 21600 h 21600"/>
                  <a:gd name="T6" fmla="*/ 18672 w 21600"/>
                  <a:gd name="T7" fmla="*/ 10800 h 21600"/>
                  <a:gd name="T8" fmla="*/ 17694720 60000 65536"/>
                  <a:gd name="T9" fmla="*/ 11796480 60000 65536"/>
                  <a:gd name="T10" fmla="*/ 5898240 60000 65536"/>
                  <a:gd name="T11" fmla="*/ 0 60000 65536"/>
                  <a:gd name="T12" fmla="*/ 5037 w 21600"/>
                  <a:gd name="T13" fmla="*/ 2277 h 21600"/>
                  <a:gd name="T14" fmla="*/ 16557 w 21600"/>
                  <a:gd name="T15" fmla="*/ 13677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860" y="2187"/>
                    </a:moveTo>
                    <a:cubicBezTo>
                      <a:pt x="10451" y="1746"/>
                      <a:pt x="9529" y="1018"/>
                      <a:pt x="9015" y="730"/>
                    </a:cubicBezTo>
                    <a:cubicBezTo>
                      <a:pt x="7865" y="152"/>
                      <a:pt x="6685" y="0"/>
                      <a:pt x="5415" y="0"/>
                    </a:cubicBezTo>
                    <a:cubicBezTo>
                      <a:pt x="4175" y="152"/>
                      <a:pt x="2995" y="575"/>
                      <a:pt x="1967" y="1305"/>
                    </a:cubicBezTo>
                    <a:cubicBezTo>
                      <a:pt x="1150" y="2187"/>
                      <a:pt x="575" y="3222"/>
                      <a:pt x="242" y="4220"/>
                    </a:cubicBezTo>
                    <a:cubicBezTo>
                      <a:pt x="0" y="5410"/>
                      <a:pt x="242" y="6560"/>
                      <a:pt x="575" y="7597"/>
                    </a:cubicBezTo>
                    <a:lnTo>
                      <a:pt x="10860" y="21600"/>
                    </a:lnTo>
                    <a:lnTo>
                      <a:pt x="20995" y="7597"/>
                    </a:lnTo>
                    <a:cubicBezTo>
                      <a:pt x="21480" y="6560"/>
                      <a:pt x="21600" y="5410"/>
                      <a:pt x="21480" y="4220"/>
                    </a:cubicBezTo>
                    <a:cubicBezTo>
                      <a:pt x="21115" y="3222"/>
                      <a:pt x="20420" y="2187"/>
                      <a:pt x="19632" y="1305"/>
                    </a:cubicBezTo>
                    <a:cubicBezTo>
                      <a:pt x="18575" y="575"/>
                      <a:pt x="17425" y="152"/>
                      <a:pt x="16275" y="0"/>
                    </a:cubicBezTo>
                    <a:cubicBezTo>
                      <a:pt x="15005" y="0"/>
                      <a:pt x="13735" y="152"/>
                      <a:pt x="12705" y="730"/>
                    </a:cubicBezTo>
                    <a:cubicBezTo>
                      <a:pt x="12176" y="1018"/>
                      <a:pt x="11254" y="1746"/>
                      <a:pt x="10860" y="2187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327" name="Oval 15">
                <a:extLst>
                  <a:ext uri="{FF2B5EF4-FFF2-40B4-BE49-F238E27FC236}">
                    <a16:creationId xmlns:a16="http://schemas.microsoft.com/office/drawing/2014/main" id="{D43E4152-ADF6-EC44-EFB1-3F1323378B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0" y="2668"/>
                <a:ext cx="270" cy="157"/>
              </a:xfrm>
              <a:prstGeom prst="ellipse">
                <a:avLst/>
              </a:prstGeom>
              <a:gradFill rotWithShape="1">
                <a:gsLst>
                  <a:gs pos="0">
                    <a:schemeClr val="tx1"/>
                  </a:gs>
                  <a:gs pos="100000">
                    <a:schemeClr val="tx1">
                      <a:gamma/>
                      <a:shade val="57647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366" name="AutoShape 16">
                <a:extLst>
                  <a:ext uri="{FF2B5EF4-FFF2-40B4-BE49-F238E27FC236}">
                    <a16:creationId xmlns:a16="http://schemas.microsoft.com/office/drawing/2014/main" id="{25ADBA63-8BC3-6D1F-EA1A-78C5147B91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8442635" flipH="1">
                <a:off x="293" y="2668"/>
                <a:ext cx="70" cy="182"/>
              </a:xfrm>
              <a:custGeom>
                <a:gdLst>
                  <a:gd name="T0" fmla="*/ 64 w 21600"/>
                  <a:gd name="T1" fmla="*/ 91 h 21600"/>
                  <a:gd name="T2" fmla="*/ 35 w 21600"/>
                  <a:gd name="T3" fmla="*/ 182 h 21600"/>
                  <a:gd name="T4" fmla="*/ 6 w 21600"/>
                  <a:gd name="T5" fmla="*/ 91 h 21600"/>
                  <a:gd name="T6" fmla="*/ 35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703 w 21600"/>
                  <a:gd name="T13" fmla="*/ 3560 h 21600"/>
                  <a:gd name="T14" fmla="*/ 17897 w 21600"/>
                  <a:gd name="T15" fmla="*/ 18040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4367" name="AutoShape 17">
                <a:extLst>
                  <a:ext uri="{FF2B5EF4-FFF2-40B4-BE49-F238E27FC236}">
                    <a16:creationId xmlns:a16="http://schemas.microsoft.com/office/drawing/2014/main" id="{832F221F-92A5-494D-F079-F1213A465B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0" y="2463"/>
                <a:ext cx="75" cy="250"/>
              </a:xfrm>
              <a:custGeom>
                <a:gdLst>
                  <a:gd name="T0" fmla="*/ 69 w 21600"/>
                  <a:gd name="T1" fmla="*/ 125 h 21600"/>
                  <a:gd name="T2" fmla="*/ 38 w 21600"/>
                  <a:gd name="T3" fmla="*/ 250 h 21600"/>
                  <a:gd name="T4" fmla="*/ 6 w 21600"/>
                  <a:gd name="T5" fmla="*/ 125 h 21600"/>
                  <a:gd name="T6" fmla="*/ 38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456 w 21600"/>
                  <a:gd name="T13" fmla="*/ 3542 h 21600"/>
                  <a:gd name="T14" fmla="*/ 18144 w 21600"/>
                  <a:gd name="T15" fmla="*/ 18058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F1E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4368" name="Oval 18">
                <a:extLst>
                  <a:ext uri="{FF2B5EF4-FFF2-40B4-BE49-F238E27FC236}">
                    <a16:creationId xmlns:a16="http://schemas.microsoft.com/office/drawing/2014/main" id="{1947A8EF-A4F6-6AAD-EB79-B99776CCA0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1" y="2668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4369" name="AutoShape 19">
                <a:extLst>
                  <a:ext uri="{FF2B5EF4-FFF2-40B4-BE49-F238E27FC236}">
                    <a16:creationId xmlns:a16="http://schemas.microsoft.com/office/drawing/2014/main" id="{BC307F7B-48AB-5A98-F92C-C377F51700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8442635">
                <a:off x="406" y="2668"/>
                <a:ext cx="70" cy="213"/>
              </a:xfrm>
              <a:custGeom>
                <a:gdLst>
                  <a:gd name="T0" fmla="*/ 64 w 21600"/>
                  <a:gd name="T1" fmla="*/ 106 h 21600"/>
                  <a:gd name="T2" fmla="*/ 35 w 21600"/>
                  <a:gd name="T3" fmla="*/ 213 h 21600"/>
                  <a:gd name="T4" fmla="*/ 6 w 21600"/>
                  <a:gd name="T5" fmla="*/ 106 h 21600"/>
                  <a:gd name="T6" fmla="*/ 35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703 w 21600"/>
                  <a:gd name="T13" fmla="*/ 3549 h 21600"/>
                  <a:gd name="T14" fmla="*/ 17897 w 21600"/>
                  <a:gd name="T15" fmla="*/ 18051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593" y="21600"/>
                    </a:lnTo>
                    <a:lnTo>
                      <a:pt x="1800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EED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zh-CN" b="0"/>
              </a:p>
            </p:txBody>
          </p:sp>
          <p:sp>
            <p:nvSpPr>
              <p:cNvPr id="14370" name="AutoShape 20">
                <a:extLst>
                  <a:ext uri="{FF2B5EF4-FFF2-40B4-BE49-F238E27FC236}">
                    <a16:creationId xmlns:a16="http://schemas.microsoft.com/office/drawing/2014/main" id="{49BFCC1E-FF5D-C6E1-13C6-45A318FC31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56" y="2459"/>
                <a:ext cx="83" cy="250"/>
              </a:xfrm>
              <a:custGeom>
                <a:gdLst>
                  <a:gd name="T0" fmla="*/ 76 w 21600"/>
                  <a:gd name="T1" fmla="*/ 125 h 21600"/>
                  <a:gd name="T2" fmla="*/ 42 w 21600"/>
                  <a:gd name="T3" fmla="*/ 250 h 21600"/>
                  <a:gd name="T4" fmla="*/ 7 w 21600"/>
                  <a:gd name="T5" fmla="*/ 125 h 21600"/>
                  <a:gd name="T6" fmla="*/ 42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643 w 21600"/>
                  <a:gd name="T13" fmla="*/ 3542 h 21600"/>
                  <a:gd name="T14" fmla="*/ 17957 w 21600"/>
                  <a:gd name="T15" fmla="*/ 18058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3494" y="21600"/>
                    </a:lnTo>
                    <a:lnTo>
                      <a:pt x="1810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DEBD"/>
                  </a:gs>
                  <a:gs pos="100000">
                    <a:srgbClr val="FFF1E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4371" name="Oval 21">
                <a:extLst>
                  <a:ext uri="{FF2B5EF4-FFF2-40B4-BE49-F238E27FC236}">
                    <a16:creationId xmlns:a16="http://schemas.microsoft.com/office/drawing/2014/main" id="{FEC419A1-5B26-685A-2E7A-4342AC81E7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76" y="2668"/>
                <a:ext cx="64" cy="68"/>
              </a:xfrm>
              <a:prstGeom prst="ellipse">
                <a:avLst/>
              </a:prstGeom>
              <a:gradFill rotWithShape="1">
                <a:gsLst>
                  <a:gs pos="0">
                    <a:srgbClr val="FFECD9"/>
                  </a:gs>
                  <a:gs pos="100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4372" name="Oval 22">
                <a:extLst>
                  <a:ext uri="{FF2B5EF4-FFF2-40B4-BE49-F238E27FC236}">
                    <a16:creationId xmlns:a16="http://schemas.microsoft.com/office/drawing/2014/main" id="{99BA8194-9FC3-7508-3EAF-D1FD93DEDC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0" y="2781"/>
                <a:ext cx="68" cy="91"/>
              </a:xfrm>
              <a:prstGeom prst="ellipse">
                <a:avLst/>
              </a:prstGeom>
              <a:gradFill rotWithShape="1">
                <a:gsLst>
                  <a:gs pos="0">
                    <a:srgbClr val="FFE4C9"/>
                  </a:gs>
                  <a:gs pos="100000">
                    <a:srgbClr val="FFE4C9">
                      <a:alpha val="84998"/>
                    </a:srgb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ctr" rtl="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ctr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/>
              </a:p>
            </p:txBody>
          </p:sp>
          <p:sp>
            <p:nvSpPr>
              <p:cNvPr id="13335" name="Oval 23">
                <a:extLst>
                  <a:ext uri="{FF2B5EF4-FFF2-40B4-BE49-F238E27FC236}">
                    <a16:creationId xmlns:a16="http://schemas.microsoft.com/office/drawing/2014/main" id="{56DE0487-3876-CDBC-7487-85532A9303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8" y="2780"/>
                <a:ext cx="90" cy="70"/>
              </a:xfrm>
              <a:prstGeom prst="ellipse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grpSp>
            <p:nvGrpSpPr>
              <p:cNvPr id="14374" name="Group 24">
                <a:extLst>
                  <a:ext uri="{FF2B5EF4-FFF2-40B4-BE49-F238E27FC236}">
                    <a16:creationId xmlns:a16="http://schemas.microsoft.com/office/drawing/2014/main" id="{CFF1CC1E-E0A8-7AFB-580E-00196134F5F8}"/>
                  </a:ext>
                </a:extLst>
              </p:cNvPr>
              <p:cNvGrpSpPr/>
              <p:nvPr/>
            </p:nvGrpSpPr>
            <p:grpSpPr>
              <a:xfrm>
                <a:off x="0" y="0"/>
                <a:ext cx="775" cy="2505"/>
                <a:chExt cx="775" cy="2505"/>
              </a:xfrm>
            </p:grpSpPr>
            <p:grpSp>
              <p:nvGrpSpPr>
                <p:cNvPr id="14375" name="Group 25">
                  <a:extLst>
                    <a:ext uri="{FF2B5EF4-FFF2-40B4-BE49-F238E27FC236}">
                      <a16:creationId xmlns:a16="http://schemas.microsoft.com/office/drawing/2014/main" id="{B521B9F6-3B9A-D1B4-A48E-85179DEC692C}"/>
                    </a:ext>
                  </a:extLst>
                </p:cNvPr>
                <p:cNvGrpSpPr/>
                <p:nvPr/>
              </p:nvGrpSpPr>
              <p:grpSpPr>
                <a:xfrm>
                  <a:off x="0" y="0"/>
                  <a:ext cx="775" cy="2505"/>
                  <a:chExt cx="775" cy="2505"/>
                </a:xfrm>
              </p:grpSpPr>
              <p:sp>
                <p:nvSpPr>
                  <p:cNvPr id="14392" name="Oval 26">
                    <a:extLst>
                      <a:ext uri="{FF2B5EF4-FFF2-40B4-BE49-F238E27FC236}">
                        <a16:creationId xmlns:a16="http://schemas.microsoft.com/office/drawing/2014/main" id="{A506B6C8-1BAB-1966-6D6C-46FCF36C23E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1" y="172"/>
                    <a:ext cx="672" cy="25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39" name="AutoShape 27">
                    <a:extLst>
                      <a:ext uri="{FF2B5EF4-FFF2-40B4-BE49-F238E27FC236}">
                        <a16:creationId xmlns:a16="http://schemas.microsoft.com/office/drawing/2014/main" id="{4737C0B1-7596-297F-3E35-45451A439E5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35" y="210"/>
                    <a:ext cx="445" cy="950"/>
                  </a:xfrm>
                  <a:custGeom>
                    <a:gdLst>
                      <a:gd name="G0" fmla="+- 2065 0 0"/>
                      <a:gd name="G1" fmla="+- 21600 0 2065"/>
                      <a:gd name="G2" fmla="*/ 2065 1 2"/>
                      <a:gd name="G3" fmla="+- 21600 0 G2"/>
                      <a:gd name="G4" fmla="+/ 2065 21600 2"/>
                      <a:gd name="G5" fmla="+/ G1 0 2"/>
                      <a:gd name="G6" fmla="*/ 21600 21600 2065"/>
                      <a:gd name="G7" fmla="*/ G6 1 2"/>
                      <a:gd name="G8" fmla="+- 21600 0 G7"/>
                      <a:gd name="G9" fmla="*/ 21600 1 2"/>
                      <a:gd name="G10" fmla="+- 2065 0 G9"/>
                      <a:gd name="G11" fmla="?: G10 G8 0"/>
                      <a:gd name="G12" fmla="?: G10 G7 21600"/>
                      <a:gd name="T0" fmla="*/ 20567 w 21600"/>
                      <a:gd name="T1" fmla="*/ 10800 h 21600"/>
                      <a:gd name="T2" fmla="*/ 10800 w 21600"/>
                      <a:gd name="T3" fmla="*/ 21600 h 21600"/>
                      <a:gd name="T4" fmla="*/ 1033 w 21600"/>
                      <a:gd name="T5" fmla="*/ 10800 h 21600"/>
                      <a:gd name="T6" fmla="*/ 10800 w 21600"/>
                      <a:gd name="T7" fmla="*/ 0 h 21600"/>
                      <a:gd name="T8" fmla="*/ 2833 w 21600"/>
                      <a:gd name="T9" fmla="*/ 2833 h 21600"/>
                      <a:gd name="T10" fmla="*/ 18767 w 21600"/>
                      <a:gd name="T11" fmla="*/ 18767 h 2160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T8" t="T9" r="T10" b="T11"/>
                    <a:pathLst>
                      <a:path w="21600" h="21600">
                        <a:moveTo>
                          <a:pt x="0" y="0"/>
                        </a:moveTo>
                        <a:lnTo>
                          <a:pt x="2065" y="21600"/>
                        </a:lnTo>
                        <a:lnTo>
                          <a:pt x="19535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332125"/>
                      </a:gs>
                      <a:gs pos="50000">
                        <a:schemeClr val="tx2"/>
                      </a:gs>
                      <a:gs pos="100000">
                        <a:srgbClr val="332125"/>
                      </a:gs>
                    </a:gsLst>
                    <a:lin ang="0" scaled="1"/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394" name="未知">
                    <a:extLst>
                      <a:ext uri="{FF2B5EF4-FFF2-40B4-BE49-F238E27FC236}">
                        <a16:creationId xmlns:a16="http://schemas.microsoft.com/office/drawing/2014/main" id="{D71773B5-0DBB-A47D-BFDD-0C2837FDBB5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0" y="930"/>
                    <a:ext cx="754" cy="1575"/>
                  </a:xfrm>
                  <a:custGeom>
                    <a:gdLst>
                      <a:gd name="T0" fmla="*/ 265 w 1020"/>
                      <a:gd name="T1" fmla="*/ 117 h 1505"/>
                      <a:gd name="T2" fmla="*/ 491 w 1020"/>
                      <a:gd name="T3" fmla="*/ 140 h 1505"/>
                      <a:gd name="T4" fmla="*/ 718 w 1020"/>
                      <a:gd name="T5" fmla="*/ 117 h 1505"/>
                      <a:gd name="T6" fmla="*/ 764 w 1020"/>
                      <a:gd name="T7" fmla="*/ 140 h 1505"/>
                      <a:gd name="T8" fmla="*/ 945 w 1020"/>
                      <a:gd name="T9" fmla="*/ 957 h 1505"/>
                      <a:gd name="T10" fmla="*/ 990 w 1020"/>
                      <a:gd name="T11" fmla="*/ 1251 h 1505"/>
                      <a:gd name="T12" fmla="*/ 1013 w 1020"/>
                      <a:gd name="T13" fmla="*/ 1410 h 1505"/>
                      <a:gd name="T14" fmla="*/ 945 w 1020"/>
                      <a:gd name="T15" fmla="*/ 1456 h 1505"/>
                      <a:gd name="T16" fmla="*/ 650 w 1020"/>
                      <a:gd name="T17" fmla="*/ 1501 h 1505"/>
                      <a:gd name="T18" fmla="*/ 287 w 1020"/>
                      <a:gd name="T19" fmla="*/ 1478 h 1505"/>
                      <a:gd name="T20" fmla="*/ 38 w 1020"/>
                      <a:gd name="T21" fmla="*/ 1456 h 1505"/>
                      <a:gd name="T22" fmla="*/ 60 w 1020"/>
                      <a:gd name="T23" fmla="*/ 1297 h 1505"/>
                      <a:gd name="T24" fmla="*/ 128 w 1020"/>
                      <a:gd name="T25" fmla="*/ 1070 h 1505"/>
                      <a:gd name="T26" fmla="*/ 151 w 1020"/>
                      <a:gd name="T27" fmla="*/ 707 h 1505"/>
                      <a:gd name="T28" fmla="*/ 197 w 1020"/>
                      <a:gd name="T29" fmla="*/ 390 h 1505"/>
                      <a:gd name="T30" fmla="*/ 265 w 1020"/>
                      <a:gd name="T31" fmla="*/ 117 h 1505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1020"/>
                      <a:gd name="T49" fmla="*/ 0 h 1505"/>
                      <a:gd name="T50" fmla="*/ 1020 w 1020"/>
                      <a:gd name="T51" fmla="*/ 1505 h 1505"/>
                    </a:gdLst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1020" h="1505">
                        <a:moveTo>
                          <a:pt x="265" y="117"/>
                        </a:moveTo>
                        <a:cubicBezTo>
                          <a:pt x="314" y="75"/>
                          <a:pt x="416" y="140"/>
                          <a:pt x="491" y="140"/>
                        </a:cubicBezTo>
                        <a:cubicBezTo>
                          <a:pt x="566" y="140"/>
                          <a:pt x="673" y="117"/>
                          <a:pt x="718" y="117"/>
                        </a:cubicBezTo>
                        <a:cubicBezTo>
                          <a:pt x="763" y="117"/>
                          <a:pt x="726" y="0"/>
                          <a:pt x="764" y="140"/>
                        </a:cubicBezTo>
                        <a:cubicBezTo>
                          <a:pt x="802" y="280"/>
                          <a:pt x="907" y="772"/>
                          <a:pt x="945" y="957"/>
                        </a:cubicBezTo>
                        <a:cubicBezTo>
                          <a:pt x="983" y="1142"/>
                          <a:pt x="979" y="1176"/>
                          <a:pt x="990" y="1251"/>
                        </a:cubicBezTo>
                        <a:cubicBezTo>
                          <a:pt x="1001" y="1326"/>
                          <a:pt x="1020" y="1376"/>
                          <a:pt x="1013" y="1410"/>
                        </a:cubicBezTo>
                        <a:cubicBezTo>
                          <a:pt x="1006" y="1444"/>
                          <a:pt x="1005" y="1441"/>
                          <a:pt x="945" y="1456"/>
                        </a:cubicBezTo>
                        <a:cubicBezTo>
                          <a:pt x="885" y="1471"/>
                          <a:pt x="760" y="1497"/>
                          <a:pt x="650" y="1501"/>
                        </a:cubicBezTo>
                        <a:cubicBezTo>
                          <a:pt x="540" y="1505"/>
                          <a:pt x="389" y="1485"/>
                          <a:pt x="287" y="1478"/>
                        </a:cubicBezTo>
                        <a:cubicBezTo>
                          <a:pt x="185" y="1471"/>
                          <a:pt x="76" y="1486"/>
                          <a:pt x="38" y="1456"/>
                        </a:cubicBezTo>
                        <a:cubicBezTo>
                          <a:pt x="0" y="1426"/>
                          <a:pt x="45" y="1361"/>
                          <a:pt x="60" y="1297"/>
                        </a:cubicBezTo>
                        <a:cubicBezTo>
                          <a:pt x="75" y="1233"/>
                          <a:pt x="113" y="1168"/>
                          <a:pt x="128" y="1070"/>
                        </a:cubicBezTo>
                        <a:cubicBezTo>
                          <a:pt x="143" y="972"/>
                          <a:pt x="140" y="820"/>
                          <a:pt x="151" y="707"/>
                        </a:cubicBezTo>
                        <a:cubicBezTo>
                          <a:pt x="162" y="594"/>
                          <a:pt x="178" y="488"/>
                          <a:pt x="197" y="390"/>
                        </a:cubicBezTo>
                        <a:cubicBezTo>
                          <a:pt x="216" y="292"/>
                          <a:pt x="216" y="159"/>
                          <a:pt x="265" y="11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339966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395" name="Oval 29">
                    <a:extLst>
                      <a:ext uri="{FF2B5EF4-FFF2-40B4-BE49-F238E27FC236}">
                        <a16:creationId xmlns:a16="http://schemas.microsoft.com/office/drawing/2014/main" id="{11B6C309-B004-D855-CDDF-68371CC3607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5" y="2257"/>
                    <a:ext cx="510" cy="1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3B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396" name="Rectangle 30">
                    <a:extLst>
                      <a:ext uri="{FF2B5EF4-FFF2-40B4-BE49-F238E27FC236}">
                        <a16:creationId xmlns:a16="http://schemas.microsoft.com/office/drawing/2014/main" id="{5642D354-BE3C-22A6-29D1-B8D65D1324B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3" y="1073"/>
                    <a:ext cx="388" cy="47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chemeClr val="tx1">
                          <a:alpha val="40999"/>
                        </a:scheme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397" name="Oval 31">
                    <a:extLst>
                      <a:ext uri="{FF2B5EF4-FFF2-40B4-BE49-F238E27FC236}">
                        <a16:creationId xmlns:a16="http://schemas.microsoft.com/office/drawing/2014/main" id="{512365CD-1378-DA20-3C06-BA32D4C4314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1" y="427"/>
                    <a:ext cx="334" cy="6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398" name="AutoShape 32">
                    <a:extLst>
                      <a:ext uri="{FF2B5EF4-FFF2-40B4-BE49-F238E27FC236}">
                        <a16:creationId xmlns:a16="http://schemas.microsoft.com/office/drawing/2014/main" id="{39028482-AF70-265D-68F9-2F8264B865F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334" y="505"/>
                    <a:ext cx="51" cy="102"/>
                  </a:xfrm>
                  <a:custGeom>
                    <a:gdLst>
                      <a:gd name="T0" fmla="*/ 45 w 21600"/>
                      <a:gd name="T1" fmla="*/ 51 h 21600"/>
                      <a:gd name="T2" fmla="*/ 26 w 21600"/>
                      <a:gd name="T3" fmla="*/ 102 h 21600"/>
                      <a:gd name="T4" fmla="*/ 6 w 21600"/>
                      <a:gd name="T5" fmla="*/ 51 h 21600"/>
                      <a:gd name="T6" fmla="*/ 26 w 21600"/>
                      <a:gd name="T7" fmla="*/ 0 h 21600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4659 w 21600"/>
                      <a:gd name="T13" fmla="*/ 4447 h 21600"/>
                      <a:gd name="T14" fmla="*/ 16941 w 21600"/>
                      <a:gd name="T15" fmla="*/ 17153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F1E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45" name="Oval 33">
                    <a:extLst>
                      <a:ext uri="{FF2B5EF4-FFF2-40B4-BE49-F238E27FC236}">
                        <a16:creationId xmlns:a16="http://schemas.microsoft.com/office/drawing/2014/main" id="{2F27F534-A6C2-730A-D37E-5BB0334DA90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237142">
                    <a:off x="23" y="195"/>
                    <a:ext cx="690" cy="18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400" name="Oval 34">
                    <a:extLst>
                      <a:ext uri="{FF2B5EF4-FFF2-40B4-BE49-F238E27FC236}">
                        <a16:creationId xmlns:a16="http://schemas.microsoft.com/office/drawing/2014/main" id="{3EDB2688-B954-9162-754F-60B6BC0B5AE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6" y="82"/>
                    <a:ext cx="315" cy="44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FDEBD"/>
                      </a:gs>
                      <a:gs pos="100000">
                        <a:srgbClr val="FFF1E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01" name="未知">
                    <a:extLst>
                      <a:ext uri="{FF2B5EF4-FFF2-40B4-BE49-F238E27FC236}">
                        <a16:creationId xmlns:a16="http://schemas.microsoft.com/office/drawing/2014/main" id="{75FD8985-2AC3-759D-D344-9A8FC559E50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7" y="0"/>
                    <a:ext cx="472" cy="309"/>
                  </a:xfrm>
                  <a:custGeom>
                    <a:gdLst>
                      <a:gd name="T0" fmla="*/ 64 w 918"/>
                      <a:gd name="T1" fmla="*/ 454 h 628"/>
                      <a:gd name="T2" fmla="*/ 64 w 918"/>
                      <a:gd name="T3" fmla="*/ 386 h 628"/>
                      <a:gd name="T4" fmla="*/ 109 w 918"/>
                      <a:gd name="T5" fmla="*/ 227 h 628"/>
                      <a:gd name="T6" fmla="*/ 222 w 918"/>
                      <a:gd name="T7" fmla="*/ 91 h 628"/>
                      <a:gd name="T8" fmla="*/ 449 w 918"/>
                      <a:gd name="T9" fmla="*/ 23 h 628"/>
                      <a:gd name="T10" fmla="*/ 608 w 918"/>
                      <a:gd name="T11" fmla="*/ 23 h 628"/>
                      <a:gd name="T12" fmla="*/ 812 w 918"/>
                      <a:gd name="T13" fmla="*/ 159 h 628"/>
                      <a:gd name="T14" fmla="*/ 903 w 918"/>
                      <a:gd name="T15" fmla="*/ 318 h 628"/>
                      <a:gd name="T16" fmla="*/ 903 w 918"/>
                      <a:gd name="T17" fmla="*/ 499 h 628"/>
                      <a:gd name="T18" fmla="*/ 812 w 918"/>
                      <a:gd name="T19" fmla="*/ 545 h 628"/>
                      <a:gd name="T20" fmla="*/ 449 w 918"/>
                      <a:gd name="T21" fmla="*/ 613 h 628"/>
                      <a:gd name="T22" fmla="*/ 64 w 918"/>
                      <a:gd name="T23" fmla="*/ 454 h 62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w 918"/>
                      <a:gd name="T37" fmla="*/ 0 h 628"/>
                      <a:gd name="T38" fmla="*/ 918 w 918"/>
                      <a:gd name="T39" fmla="*/ 628 h 628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T36" t="T37" r="T38" b="T39"/>
                    <a:pathLst>
                      <a:path w="918" h="628">
                        <a:moveTo>
                          <a:pt x="64" y="454"/>
                        </a:moveTo>
                        <a:cubicBezTo>
                          <a:pt x="0" y="416"/>
                          <a:pt x="57" y="424"/>
                          <a:pt x="64" y="386"/>
                        </a:cubicBezTo>
                        <a:cubicBezTo>
                          <a:pt x="71" y="348"/>
                          <a:pt x="83" y="276"/>
                          <a:pt x="109" y="227"/>
                        </a:cubicBezTo>
                        <a:cubicBezTo>
                          <a:pt x="135" y="178"/>
                          <a:pt x="165" y="125"/>
                          <a:pt x="222" y="91"/>
                        </a:cubicBezTo>
                        <a:cubicBezTo>
                          <a:pt x="279" y="57"/>
                          <a:pt x="385" y="34"/>
                          <a:pt x="449" y="23"/>
                        </a:cubicBezTo>
                        <a:cubicBezTo>
                          <a:pt x="513" y="12"/>
                          <a:pt x="547" y="0"/>
                          <a:pt x="608" y="23"/>
                        </a:cubicBezTo>
                        <a:cubicBezTo>
                          <a:pt x="669" y="46"/>
                          <a:pt x="763" y="110"/>
                          <a:pt x="812" y="159"/>
                        </a:cubicBezTo>
                        <a:cubicBezTo>
                          <a:pt x="861" y="208"/>
                          <a:pt x="888" y="261"/>
                          <a:pt x="903" y="318"/>
                        </a:cubicBezTo>
                        <a:cubicBezTo>
                          <a:pt x="918" y="375"/>
                          <a:pt x="918" y="461"/>
                          <a:pt x="903" y="499"/>
                        </a:cubicBezTo>
                        <a:cubicBezTo>
                          <a:pt x="888" y="537"/>
                          <a:pt x="888" y="526"/>
                          <a:pt x="812" y="545"/>
                        </a:cubicBezTo>
                        <a:cubicBezTo>
                          <a:pt x="736" y="564"/>
                          <a:pt x="577" y="628"/>
                          <a:pt x="449" y="613"/>
                        </a:cubicBezTo>
                        <a:cubicBezTo>
                          <a:pt x="321" y="598"/>
                          <a:pt x="128" y="492"/>
                          <a:pt x="64" y="45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02" name="Oval 36">
                    <a:extLst>
                      <a:ext uri="{FF2B5EF4-FFF2-40B4-BE49-F238E27FC236}">
                        <a16:creationId xmlns:a16="http://schemas.microsoft.com/office/drawing/2014/main" id="{46CE9B69-B859-7E99-89D0-174C6EAEA41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1513">
                    <a:off x="120" y="81"/>
                    <a:ext cx="219" cy="15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76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4403" name="Group 37">
                    <a:extLst>
                      <a:ext uri="{FF2B5EF4-FFF2-40B4-BE49-F238E27FC236}">
                        <a16:creationId xmlns:a16="http://schemas.microsoft.com/office/drawing/2014/main" id="{4559E95A-B0A2-E25A-D753-F17A76830D9E}"/>
                      </a:ext>
                    </a:extLst>
                  </p:cNvPr>
                  <p:cNvGrpSpPr/>
                  <p:nvPr/>
                </p:nvGrpSpPr>
                <p:grpSpPr>
                  <a:xfrm rot="647058">
                    <a:off x="274" y="4"/>
                    <a:ext cx="154" cy="77"/>
                    <a:chExt cx="270" cy="128"/>
                  </a:xfrm>
                </p:grpSpPr>
                <p:sp>
                  <p:nvSpPr>
                    <p:cNvPr id="14553" name="未知">
                      <a:extLst>
                        <a:ext uri="{FF2B5EF4-FFF2-40B4-BE49-F238E27FC236}">
                          <a16:creationId xmlns:a16="http://schemas.microsoft.com/office/drawing/2014/main" id="{2C635225-AE27-18B1-FD27-C7C5FD648907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0" y="23"/>
                      <a:ext cx="270" cy="105"/>
                    </a:xfrm>
                    <a:custGeom>
                      <a:gdLst>
                        <a:gd name="T0" fmla="*/ 4 w 260"/>
                        <a:gd name="T1" fmla="*/ 45 h 124"/>
                        <a:gd name="T2" fmla="*/ 72 w 260"/>
                        <a:gd name="T3" fmla="*/ 113 h 124"/>
                        <a:gd name="T4" fmla="*/ 185 w 260"/>
                        <a:gd name="T5" fmla="*/ 113 h 124"/>
                        <a:gd name="T6" fmla="*/ 253 w 260"/>
                        <a:gd name="T7" fmla="*/ 68 h 124"/>
                        <a:gd name="T8" fmla="*/ 230 w 260"/>
                        <a:gd name="T9" fmla="*/ 22 h 124"/>
                        <a:gd name="T10" fmla="*/ 94 w 260"/>
                        <a:gd name="T11" fmla="*/ 0 h 124"/>
                        <a:gd name="T12" fmla="*/ 4 w 260"/>
                        <a:gd name="T13" fmla="*/ 45 h 124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w 260"/>
                        <a:gd name="T22" fmla="*/ 0 h 124"/>
                        <a:gd name="T23" fmla="*/ 260 w 260"/>
                        <a:gd name="T24" fmla="*/ 124 h 124"/>
                      </a:gdLst>
                      <a:cxnLst>
                        <a:cxn ang="T14">
                          <a:pos x="T0" y="T1"/>
                        </a:cxn>
                        <a:cxn ang="T15">
                          <a:pos x="T2" y="T3"/>
                        </a:cxn>
                        <a:cxn ang="T16">
                          <a:pos x="T4" y="T5"/>
                        </a:cxn>
                        <a:cxn ang="T17">
                          <a:pos x="T6" y="T7"/>
                        </a:cxn>
                        <a:cxn ang="T18">
                          <a:pos x="T8" y="T9"/>
                        </a:cxn>
                        <a:cxn ang="T19">
                          <a:pos x="T10" y="T11"/>
                        </a:cxn>
                        <a:cxn ang="T20">
                          <a:pos x="T12" y="T13"/>
                        </a:cxn>
                      </a:cxnLst>
                      <a:rect l="T21" t="T22" r="T23" b="T24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solidFill>
                      <a:srgbClr val="D00000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554" name="未知">
                      <a:extLst>
                        <a:ext uri="{FF2B5EF4-FFF2-40B4-BE49-F238E27FC236}">
                          <a16:creationId xmlns:a16="http://schemas.microsoft.com/office/drawing/2014/main" id="{7C1F2F3D-C1F2-A8B1-5639-96CB70C14377}"/>
                        </a:ext>
                      </a:extLst>
                    </p:cNvPr>
                    <p:cNvSpPr/>
                    <p:nvPr/>
                  </p:nvSpPr>
                  <p:spPr bwMode="auto">
                    <a:xfrm rot="20921404" flipH="1">
                      <a:off x="0" y="0"/>
                      <a:ext cx="270" cy="105"/>
                    </a:xfrm>
                    <a:custGeom>
                      <a:gdLst>
                        <a:gd name="T0" fmla="*/ 4 w 260"/>
                        <a:gd name="T1" fmla="*/ 45 h 124"/>
                        <a:gd name="T2" fmla="*/ 72 w 260"/>
                        <a:gd name="T3" fmla="*/ 113 h 124"/>
                        <a:gd name="T4" fmla="*/ 185 w 260"/>
                        <a:gd name="T5" fmla="*/ 113 h 124"/>
                        <a:gd name="T6" fmla="*/ 253 w 260"/>
                        <a:gd name="T7" fmla="*/ 68 h 124"/>
                        <a:gd name="T8" fmla="*/ 230 w 260"/>
                        <a:gd name="T9" fmla="*/ 22 h 124"/>
                        <a:gd name="T10" fmla="*/ 94 w 260"/>
                        <a:gd name="T11" fmla="*/ 0 h 124"/>
                        <a:gd name="T12" fmla="*/ 4 w 260"/>
                        <a:gd name="T13" fmla="*/ 45 h 124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w 260"/>
                        <a:gd name="T22" fmla="*/ 0 h 124"/>
                        <a:gd name="T23" fmla="*/ 260 w 260"/>
                        <a:gd name="T24" fmla="*/ 124 h 124"/>
                      </a:gdLst>
                      <a:cxnLst>
                        <a:cxn ang="T14">
                          <a:pos x="T0" y="T1"/>
                        </a:cxn>
                        <a:cxn ang="T15">
                          <a:pos x="T2" y="T3"/>
                        </a:cxn>
                        <a:cxn ang="T16">
                          <a:pos x="T4" y="T5"/>
                        </a:cxn>
                        <a:cxn ang="T17">
                          <a:pos x="T6" y="T7"/>
                        </a:cxn>
                        <a:cxn ang="T18">
                          <a:pos x="T8" y="T9"/>
                        </a:cxn>
                        <a:cxn ang="T19">
                          <a:pos x="T10" y="T11"/>
                        </a:cxn>
                        <a:cxn ang="T20">
                          <a:pos x="T12" y="T13"/>
                        </a:cxn>
                      </a:cxnLst>
                      <a:rect l="T21" t="T22" r="T23" b="T24"/>
                      <a:pathLst>
                        <a:path w="260" h="124">
                          <a:moveTo>
                            <a:pt x="4" y="45"/>
                          </a:moveTo>
                          <a:cubicBezTo>
                            <a:pt x="0" y="64"/>
                            <a:pt x="42" y="102"/>
                            <a:pt x="72" y="113"/>
                          </a:cubicBezTo>
                          <a:cubicBezTo>
                            <a:pt x="102" y="124"/>
                            <a:pt x="155" y="120"/>
                            <a:pt x="185" y="113"/>
                          </a:cubicBezTo>
                          <a:cubicBezTo>
                            <a:pt x="215" y="106"/>
                            <a:pt x="246" y="83"/>
                            <a:pt x="253" y="68"/>
                          </a:cubicBezTo>
                          <a:cubicBezTo>
                            <a:pt x="260" y="53"/>
                            <a:pt x="257" y="33"/>
                            <a:pt x="230" y="22"/>
                          </a:cubicBezTo>
                          <a:cubicBezTo>
                            <a:pt x="203" y="11"/>
                            <a:pt x="132" y="0"/>
                            <a:pt x="94" y="0"/>
                          </a:cubicBezTo>
                          <a:cubicBezTo>
                            <a:pt x="56" y="0"/>
                            <a:pt x="8" y="26"/>
                            <a:pt x="4" y="45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8D0000"/>
                        </a:gs>
                        <a:gs pos="100000">
                          <a:srgbClr val="AC00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4404" name="未知">
                    <a:extLst>
                      <a:ext uri="{FF2B5EF4-FFF2-40B4-BE49-F238E27FC236}">
                        <a16:creationId xmlns:a16="http://schemas.microsoft.com/office/drawing/2014/main" id="{43B0F652-A48B-0CE6-875F-C339FDEC45F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3" y="198"/>
                    <a:ext cx="454" cy="66"/>
                  </a:xfrm>
                  <a:custGeom>
                    <a:gdLst>
                      <a:gd name="T0" fmla="*/ 0 w 801"/>
                      <a:gd name="T1" fmla="*/ 0 h 117"/>
                      <a:gd name="T2" fmla="*/ 227 w 801"/>
                      <a:gd name="T3" fmla="*/ 91 h 117"/>
                      <a:gd name="T4" fmla="*/ 476 w 801"/>
                      <a:gd name="T5" fmla="*/ 113 h 117"/>
                      <a:gd name="T6" fmla="*/ 748 w 801"/>
                      <a:gd name="T7" fmla="*/ 68 h 117"/>
                      <a:gd name="T8" fmla="*/ 794 w 801"/>
                      <a:gd name="T9" fmla="*/ 23 h 117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801"/>
                      <a:gd name="T16" fmla="*/ 0 h 117"/>
                      <a:gd name="T17" fmla="*/ 801 w 801"/>
                      <a:gd name="T18" fmla="*/ 117 h 117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801" h="117">
                        <a:moveTo>
                          <a:pt x="0" y="0"/>
                        </a:moveTo>
                        <a:cubicBezTo>
                          <a:pt x="74" y="36"/>
                          <a:pt x="148" y="72"/>
                          <a:pt x="227" y="91"/>
                        </a:cubicBezTo>
                        <a:cubicBezTo>
                          <a:pt x="306" y="110"/>
                          <a:pt x="389" y="117"/>
                          <a:pt x="476" y="113"/>
                        </a:cubicBezTo>
                        <a:cubicBezTo>
                          <a:pt x="563" y="109"/>
                          <a:pt x="695" y="83"/>
                          <a:pt x="748" y="68"/>
                        </a:cubicBezTo>
                        <a:cubicBezTo>
                          <a:pt x="801" y="53"/>
                          <a:pt x="749" y="23"/>
                          <a:pt x="794" y="23"/>
                        </a:cubicBezTo>
                      </a:path>
                    </a:pathLst>
                  </a:custGeom>
                  <a:noFill/>
                  <a:ln w="19050">
                    <a:solidFill>
                      <a:srgbClr val="333333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05" name="AutoShape 41">
                    <a:extLst>
                      <a:ext uri="{FF2B5EF4-FFF2-40B4-BE49-F238E27FC236}">
                        <a16:creationId xmlns:a16="http://schemas.microsoft.com/office/drawing/2014/main" id="{0D44E4E4-B544-9F89-2BF3-3569A8F6732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05" y="214"/>
                    <a:ext cx="39" cy="50"/>
                  </a:xfrm>
                  <a:custGeom>
                    <a:gdLst>
                      <a:gd name="T0" fmla="*/ 20 w 21600"/>
                      <a:gd name="T1" fmla="*/ 5 h 21600"/>
                      <a:gd name="T2" fmla="*/ 5 w 21600"/>
                      <a:gd name="T3" fmla="*/ 25 h 21600"/>
                      <a:gd name="T4" fmla="*/ 20 w 21600"/>
                      <a:gd name="T5" fmla="*/ 50 h 21600"/>
                      <a:gd name="T6" fmla="*/ 34 w 21600"/>
                      <a:gd name="T7" fmla="*/ 25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4985 w 21600"/>
                      <a:gd name="T13" fmla="*/ 2160 h 21600"/>
                      <a:gd name="T14" fmla="*/ 16615 w 21600"/>
                      <a:gd name="T15" fmla="*/ 13824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EAEAE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06" name="Oval 42">
                    <a:extLst>
                      <a:ext uri="{FF2B5EF4-FFF2-40B4-BE49-F238E27FC236}">
                        <a16:creationId xmlns:a16="http://schemas.microsoft.com/office/drawing/2014/main" id="{FA48DA81-3070-9A1A-43B9-3A11A0F7381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826419">
                    <a:off x="325" y="247"/>
                    <a:ext cx="220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7600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355" name="Oval 43">
                    <a:extLst>
                      <a:ext uri="{FF2B5EF4-FFF2-40B4-BE49-F238E27FC236}">
                        <a16:creationId xmlns:a16="http://schemas.microsoft.com/office/drawing/2014/main" id="{6D410C3A-747A-86C2-5EB2-F39852B8E22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401897">
                    <a:off x="45" y="218"/>
                    <a:ext cx="138" cy="4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356" name="Oval 44">
                    <a:extLst>
                      <a:ext uri="{FF2B5EF4-FFF2-40B4-BE49-F238E27FC236}">
                        <a16:creationId xmlns:a16="http://schemas.microsoft.com/office/drawing/2014/main" id="{CAFB7347-F24A-0B09-EA11-10FE91E8677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20942340">
                    <a:off x="530" y="240"/>
                    <a:ext cx="170" cy="5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409" name="未知">
                    <a:extLst>
                      <a:ext uri="{FF2B5EF4-FFF2-40B4-BE49-F238E27FC236}">
                        <a16:creationId xmlns:a16="http://schemas.microsoft.com/office/drawing/2014/main" id="{DF4C337C-7A74-B866-1017-51DDA66A664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8" y="212"/>
                    <a:ext cx="635" cy="142"/>
                  </a:xfrm>
                  <a:custGeom>
                    <a:gdLst>
                      <a:gd name="T0" fmla="*/ 159 w 1122"/>
                      <a:gd name="T1" fmla="*/ 4 h 238"/>
                      <a:gd name="T2" fmla="*/ 0 w 1122"/>
                      <a:gd name="T3" fmla="*/ 49 h 238"/>
                      <a:gd name="T4" fmla="*/ 159 w 1122"/>
                      <a:gd name="T5" fmla="*/ 49 h 238"/>
                      <a:gd name="T6" fmla="*/ 363 w 1122"/>
                      <a:gd name="T7" fmla="*/ 163 h 238"/>
                      <a:gd name="T8" fmla="*/ 522 w 1122"/>
                      <a:gd name="T9" fmla="*/ 231 h 238"/>
                      <a:gd name="T10" fmla="*/ 703 w 1122"/>
                      <a:gd name="T11" fmla="*/ 208 h 238"/>
                      <a:gd name="T12" fmla="*/ 862 w 1122"/>
                      <a:gd name="T13" fmla="*/ 140 h 238"/>
                      <a:gd name="T14" fmla="*/ 953 w 1122"/>
                      <a:gd name="T15" fmla="*/ 95 h 238"/>
                      <a:gd name="T16" fmla="*/ 1021 w 1122"/>
                      <a:gd name="T17" fmla="*/ 72 h 238"/>
                      <a:gd name="T18" fmla="*/ 1111 w 1122"/>
                      <a:gd name="T19" fmla="*/ 95 h 238"/>
                      <a:gd name="T20" fmla="*/ 953 w 1122"/>
                      <a:gd name="T21" fmla="*/ 27 h 238"/>
                      <a:gd name="T22" fmla="*/ 862 w 1122"/>
                      <a:gd name="T23" fmla="*/ 72 h 238"/>
                      <a:gd name="T24" fmla="*/ 658 w 1122"/>
                      <a:gd name="T25" fmla="*/ 95 h 238"/>
                      <a:gd name="T26" fmla="*/ 431 w 1122"/>
                      <a:gd name="T27" fmla="*/ 95 h 238"/>
                      <a:gd name="T28" fmla="*/ 204 w 1122"/>
                      <a:gd name="T29" fmla="*/ 27 h 238"/>
                      <a:gd name="T30" fmla="*/ 159 w 1122"/>
                      <a:gd name="T31" fmla="*/ 4 h 238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1122"/>
                      <a:gd name="T49" fmla="*/ 0 h 238"/>
                      <a:gd name="T50" fmla="*/ 1122 w 1122"/>
                      <a:gd name="T51" fmla="*/ 238 h 238"/>
                    </a:gdLst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1122" h="238">
                        <a:moveTo>
                          <a:pt x="159" y="4"/>
                        </a:moveTo>
                        <a:cubicBezTo>
                          <a:pt x="125" y="8"/>
                          <a:pt x="0" y="42"/>
                          <a:pt x="0" y="49"/>
                        </a:cubicBezTo>
                        <a:cubicBezTo>
                          <a:pt x="0" y="56"/>
                          <a:pt x="99" y="30"/>
                          <a:pt x="159" y="49"/>
                        </a:cubicBezTo>
                        <a:cubicBezTo>
                          <a:pt x="219" y="68"/>
                          <a:pt x="303" y="133"/>
                          <a:pt x="363" y="163"/>
                        </a:cubicBezTo>
                        <a:cubicBezTo>
                          <a:pt x="423" y="193"/>
                          <a:pt x="465" y="224"/>
                          <a:pt x="522" y="231"/>
                        </a:cubicBezTo>
                        <a:cubicBezTo>
                          <a:pt x="579" y="238"/>
                          <a:pt x="646" y="223"/>
                          <a:pt x="703" y="208"/>
                        </a:cubicBezTo>
                        <a:cubicBezTo>
                          <a:pt x="760" y="193"/>
                          <a:pt x="820" y="159"/>
                          <a:pt x="862" y="140"/>
                        </a:cubicBezTo>
                        <a:cubicBezTo>
                          <a:pt x="904" y="121"/>
                          <a:pt x="926" y="106"/>
                          <a:pt x="953" y="95"/>
                        </a:cubicBezTo>
                        <a:cubicBezTo>
                          <a:pt x="980" y="84"/>
                          <a:pt x="995" y="72"/>
                          <a:pt x="1021" y="72"/>
                        </a:cubicBezTo>
                        <a:cubicBezTo>
                          <a:pt x="1047" y="72"/>
                          <a:pt x="1122" y="102"/>
                          <a:pt x="1111" y="95"/>
                        </a:cubicBezTo>
                        <a:cubicBezTo>
                          <a:pt x="1100" y="88"/>
                          <a:pt x="994" y="31"/>
                          <a:pt x="953" y="27"/>
                        </a:cubicBezTo>
                        <a:cubicBezTo>
                          <a:pt x="912" y="23"/>
                          <a:pt x="911" y="61"/>
                          <a:pt x="862" y="72"/>
                        </a:cubicBezTo>
                        <a:cubicBezTo>
                          <a:pt x="813" y="83"/>
                          <a:pt x="730" y="91"/>
                          <a:pt x="658" y="95"/>
                        </a:cubicBezTo>
                        <a:cubicBezTo>
                          <a:pt x="586" y="99"/>
                          <a:pt x="507" y="106"/>
                          <a:pt x="431" y="95"/>
                        </a:cubicBezTo>
                        <a:cubicBezTo>
                          <a:pt x="355" y="84"/>
                          <a:pt x="249" y="42"/>
                          <a:pt x="204" y="27"/>
                        </a:cubicBezTo>
                        <a:cubicBezTo>
                          <a:pt x="159" y="12"/>
                          <a:pt x="193" y="0"/>
                          <a:pt x="159" y="4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5E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10" name="未知">
                    <a:extLst>
                      <a:ext uri="{FF2B5EF4-FFF2-40B4-BE49-F238E27FC236}">
                        <a16:creationId xmlns:a16="http://schemas.microsoft.com/office/drawing/2014/main" id="{9DC0C602-E1F7-B620-7DA2-A1FB18B60B5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7" y="618"/>
                    <a:ext cx="412" cy="476"/>
                  </a:xfrm>
                  <a:custGeom>
                    <a:gdLst>
                      <a:gd name="T0" fmla="*/ 250 w 760"/>
                      <a:gd name="T1" fmla="*/ 4 h 839"/>
                      <a:gd name="T2" fmla="*/ 136 w 760"/>
                      <a:gd name="T3" fmla="*/ 26 h 839"/>
                      <a:gd name="T4" fmla="*/ 23 w 760"/>
                      <a:gd name="T5" fmla="*/ 162 h 839"/>
                      <a:gd name="T6" fmla="*/ 0 w 760"/>
                      <a:gd name="T7" fmla="*/ 298 h 839"/>
                      <a:gd name="T8" fmla="*/ 23 w 760"/>
                      <a:gd name="T9" fmla="*/ 366 h 839"/>
                      <a:gd name="T10" fmla="*/ 91 w 760"/>
                      <a:gd name="T11" fmla="*/ 366 h 839"/>
                      <a:gd name="T12" fmla="*/ 91 w 760"/>
                      <a:gd name="T13" fmla="*/ 707 h 839"/>
                      <a:gd name="T14" fmla="*/ 46 w 760"/>
                      <a:gd name="T15" fmla="*/ 820 h 839"/>
                      <a:gd name="T16" fmla="*/ 341 w 760"/>
                      <a:gd name="T17" fmla="*/ 820 h 839"/>
                      <a:gd name="T18" fmla="*/ 681 w 760"/>
                      <a:gd name="T19" fmla="*/ 820 h 839"/>
                      <a:gd name="T20" fmla="*/ 635 w 760"/>
                      <a:gd name="T21" fmla="*/ 752 h 839"/>
                      <a:gd name="T22" fmla="*/ 613 w 760"/>
                      <a:gd name="T23" fmla="*/ 661 h 839"/>
                      <a:gd name="T24" fmla="*/ 613 w 760"/>
                      <a:gd name="T25" fmla="*/ 366 h 839"/>
                      <a:gd name="T26" fmla="*/ 681 w 760"/>
                      <a:gd name="T27" fmla="*/ 389 h 839"/>
                      <a:gd name="T28" fmla="*/ 749 w 760"/>
                      <a:gd name="T29" fmla="*/ 389 h 839"/>
                      <a:gd name="T30" fmla="*/ 749 w 760"/>
                      <a:gd name="T31" fmla="*/ 276 h 839"/>
                      <a:gd name="T32" fmla="*/ 703 w 760"/>
                      <a:gd name="T33" fmla="*/ 140 h 839"/>
                      <a:gd name="T34" fmla="*/ 613 w 760"/>
                      <a:gd name="T35" fmla="*/ 26 h 839"/>
                      <a:gd name="T36" fmla="*/ 454 w 760"/>
                      <a:gd name="T37" fmla="*/ 4 h 839"/>
                      <a:gd name="T38" fmla="*/ 250 w 760"/>
                      <a:gd name="T39" fmla="*/ 4 h 839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w 760"/>
                      <a:gd name="T61" fmla="*/ 0 h 839"/>
                      <a:gd name="T62" fmla="*/ 760 w 760"/>
                      <a:gd name="T63" fmla="*/ 839 h 839"/>
                    </a:gdLst>
                    <a:cxnLst>
                      <a:cxn ang="T40">
                        <a:pos x="T0" y="T1"/>
                      </a:cxn>
                      <a:cxn ang="T41">
                        <a:pos x="T2" y="T3"/>
                      </a:cxn>
                      <a:cxn ang="T42">
                        <a:pos x="T4" y="T5"/>
                      </a:cxn>
                      <a:cxn ang="T43">
                        <a:pos x="T6" y="T7"/>
                      </a:cxn>
                      <a:cxn ang="T44">
                        <a:pos x="T8" y="T9"/>
                      </a:cxn>
                      <a:cxn ang="T45">
                        <a:pos x="T10" y="T11"/>
                      </a:cxn>
                      <a:cxn ang="T46">
                        <a:pos x="T12" y="T13"/>
                      </a:cxn>
                      <a:cxn ang="T47">
                        <a:pos x="T14" y="T15"/>
                      </a:cxn>
                      <a:cxn ang="T48">
                        <a:pos x="T16" y="T17"/>
                      </a:cxn>
                      <a:cxn ang="T49">
                        <a:pos x="T18" y="T19"/>
                      </a:cxn>
                      <a:cxn ang="T50">
                        <a:pos x="T20" y="T21"/>
                      </a:cxn>
                      <a:cxn ang="T51">
                        <a:pos x="T22" y="T23"/>
                      </a:cxn>
                      <a:cxn ang="T52">
                        <a:pos x="T24" y="T25"/>
                      </a:cxn>
                      <a:cxn ang="T53">
                        <a:pos x="T26" y="T27"/>
                      </a:cxn>
                      <a:cxn ang="T54">
                        <a:pos x="T28" y="T29"/>
                      </a:cxn>
                      <a:cxn ang="T55">
                        <a:pos x="T30" y="T31"/>
                      </a:cxn>
                      <a:cxn ang="T56">
                        <a:pos x="T32" y="T33"/>
                      </a:cxn>
                      <a:cxn ang="T57">
                        <a:pos x="T34" y="T35"/>
                      </a:cxn>
                      <a:cxn ang="T58">
                        <a:pos x="T36" y="T37"/>
                      </a:cxn>
                      <a:cxn ang="T59">
                        <a:pos x="T38" y="T39"/>
                      </a:cxn>
                    </a:cxnLst>
                    <a:rect l="T60" t="T61" r="T62" b="T63"/>
                    <a:pathLst>
                      <a:path w="760" h="839">
                        <a:moveTo>
                          <a:pt x="250" y="4"/>
                        </a:moveTo>
                        <a:cubicBezTo>
                          <a:pt x="197" y="8"/>
                          <a:pt x="174" y="0"/>
                          <a:pt x="136" y="26"/>
                        </a:cubicBezTo>
                        <a:cubicBezTo>
                          <a:pt x="98" y="52"/>
                          <a:pt x="46" y="117"/>
                          <a:pt x="23" y="162"/>
                        </a:cubicBezTo>
                        <a:cubicBezTo>
                          <a:pt x="0" y="207"/>
                          <a:pt x="0" y="264"/>
                          <a:pt x="0" y="298"/>
                        </a:cubicBezTo>
                        <a:cubicBezTo>
                          <a:pt x="0" y="332"/>
                          <a:pt x="8" y="355"/>
                          <a:pt x="23" y="366"/>
                        </a:cubicBezTo>
                        <a:cubicBezTo>
                          <a:pt x="38" y="377"/>
                          <a:pt x="80" y="309"/>
                          <a:pt x="91" y="366"/>
                        </a:cubicBezTo>
                        <a:cubicBezTo>
                          <a:pt x="102" y="423"/>
                          <a:pt x="98" y="631"/>
                          <a:pt x="91" y="707"/>
                        </a:cubicBezTo>
                        <a:cubicBezTo>
                          <a:pt x="84" y="783"/>
                          <a:pt x="4" y="801"/>
                          <a:pt x="46" y="820"/>
                        </a:cubicBezTo>
                        <a:cubicBezTo>
                          <a:pt x="88" y="839"/>
                          <a:pt x="235" y="820"/>
                          <a:pt x="341" y="820"/>
                        </a:cubicBezTo>
                        <a:cubicBezTo>
                          <a:pt x="447" y="820"/>
                          <a:pt x="632" y="831"/>
                          <a:pt x="681" y="820"/>
                        </a:cubicBezTo>
                        <a:cubicBezTo>
                          <a:pt x="730" y="809"/>
                          <a:pt x="646" y="779"/>
                          <a:pt x="635" y="752"/>
                        </a:cubicBezTo>
                        <a:cubicBezTo>
                          <a:pt x="624" y="725"/>
                          <a:pt x="617" y="725"/>
                          <a:pt x="613" y="661"/>
                        </a:cubicBezTo>
                        <a:cubicBezTo>
                          <a:pt x="609" y="597"/>
                          <a:pt x="602" y="411"/>
                          <a:pt x="613" y="366"/>
                        </a:cubicBezTo>
                        <a:cubicBezTo>
                          <a:pt x="624" y="321"/>
                          <a:pt x="658" y="385"/>
                          <a:pt x="681" y="389"/>
                        </a:cubicBezTo>
                        <a:cubicBezTo>
                          <a:pt x="704" y="393"/>
                          <a:pt x="738" y="408"/>
                          <a:pt x="749" y="389"/>
                        </a:cubicBezTo>
                        <a:cubicBezTo>
                          <a:pt x="760" y="370"/>
                          <a:pt x="757" y="317"/>
                          <a:pt x="749" y="276"/>
                        </a:cubicBezTo>
                        <a:cubicBezTo>
                          <a:pt x="741" y="235"/>
                          <a:pt x="726" y="182"/>
                          <a:pt x="703" y="140"/>
                        </a:cubicBezTo>
                        <a:cubicBezTo>
                          <a:pt x="680" y="98"/>
                          <a:pt x="654" y="49"/>
                          <a:pt x="613" y="26"/>
                        </a:cubicBezTo>
                        <a:cubicBezTo>
                          <a:pt x="572" y="3"/>
                          <a:pt x="514" y="4"/>
                          <a:pt x="454" y="4"/>
                        </a:cubicBezTo>
                        <a:cubicBezTo>
                          <a:pt x="394" y="4"/>
                          <a:pt x="303" y="0"/>
                          <a:pt x="250" y="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050">
                    <a:solidFill>
                      <a:srgbClr val="DDDDDD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4411" name="Group 47">
                    <a:extLst>
                      <a:ext uri="{FF2B5EF4-FFF2-40B4-BE49-F238E27FC236}">
                        <a16:creationId xmlns:a16="http://schemas.microsoft.com/office/drawing/2014/main" id="{2C7AD253-5AA9-7B2C-5F4E-C60FE73C39ED}"/>
                      </a:ext>
                    </a:extLst>
                  </p:cNvPr>
                  <p:cNvGrpSpPr/>
                  <p:nvPr/>
                </p:nvGrpSpPr>
                <p:grpSpPr>
                  <a:xfrm>
                    <a:off x="296" y="540"/>
                    <a:ext cx="244" cy="183"/>
                    <a:chExt cx="431" cy="322"/>
                  </a:xfrm>
                </p:grpSpPr>
                <p:sp>
                  <p:nvSpPr>
                    <p:cNvPr id="14541" name="未知">
                      <a:extLst>
                        <a:ext uri="{FF2B5EF4-FFF2-40B4-BE49-F238E27FC236}">
                          <a16:creationId xmlns:a16="http://schemas.microsoft.com/office/drawing/2014/main" id="{8F9E209C-E933-267D-F5B5-C3A284AB5667}"/>
                        </a:ext>
                      </a:extLst>
                    </p:cNvPr>
                    <p:cNvSpPr/>
                    <p:nvPr/>
                  </p:nvSpPr>
                  <p:spPr bwMode="auto">
                    <a:xfrm rot="3600000">
                      <a:off x="232" y="-59"/>
                      <a:ext cx="93" cy="270"/>
                    </a:xfrm>
                    <a:custGeom>
                      <a:gdLst>
                        <a:gd name="T0" fmla="*/ 49 w 117"/>
                        <a:gd name="T1" fmla="*/ 23 h 344"/>
                        <a:gd name="T2" fmla="*/ 27 w 117"/>
                        <a:gd name="T3" fmla="*/ 91 h 344"/>
                        <a:gd name="T4" fmla="*/ 4 w 117"/>
                        <a:gd name="T5" fmla="*/ 204 h 344"/>
                        <a:gd name="T6" fmla="*/ 49 w 117"/>
                        <a:gd name="T7" fmla="*/ 340 h 344"/>
                        <a:gd name="T8" fmla="*/ 117 w 117"/>
                        <a:gd name="T9" fmla="*/ 227 h 344"/>
                        <a:gd name="T10" fmla="*/ 49 w 117"/>
                        <a:gd name="T11" fmla="*/ 23 h 344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17"/>
                        <a:gd name="T19" fmla="*/ 0 h 344"/>
                        <a:gd name="T20" fmla="*/ 117 w 117"/>
                        <a:gd name="T21" fmla="*/ 344 h 344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chemeClr val="folHlink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542" name="Oval 49">
                      <a:extLst>
                        <a:ext uri="{FF2B5EF4-FFF2-40B4-BE49-F238E27FC236}">
                          <a16:creationId xmlns:a16="http://schemas.microsoft.com/office/drawing/2014/main" id="{E8423535-E20A-FB1D-1B82-CDE969F7EF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57" y="-22"/>
                      <a:ext cx="91" cy="13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81934F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543" name="未知">
                      <a:extLst>
                        <a:ext uri="{FF2B5EF4-FFF2-40B4-BE49-F238E27FC236}">
                          <a16:creationId xmlns:a16="http://schemas.microsoft.com/office/drawing/2014/main" id="{0C69CB9A-3FE4-0C1B-2B13-A413A96AE740}"/>
                        </a:ext>
                      </a:extLst>
                    </p:cNvPr>
                    <p:cNvSpPr/>
                    <p:nvPr/>
                  </p:nvSpPr>
                  <p:spPr bwMode="auto">
                    <a:xfrm rot="-597037">
                      <a:off x="0" y="74"/>
                      <a:ext cx="182" cy="113"/>
                    </a:xfrm>
                    <a:custGeom>
                      <a:gdLst>
                        <a:gd name="T0" fmla="*/ 23 w 182"/>
                        <a:gd name="T1" fmla="*/ 0 h 91"/>
                        <a:gd name="T2" fmla="*/ 0 w 182"/>
                        <a:gd name="T3" fmla="*/ 46 h 91"/>
                        <a:gd name="T4" fmla="*/ 46 w 182"/>
                        <a:gd name="T5" fmla="*/ 69 h 91"/>
                        <a:gd name="T6" fmla="*/ 136 w 182"/>
                        <a:gd name="T7" fmla="*/ 91 h 91"/>
                        <a:gd name="T8" fmla="*/ 182 w 182"/>
                        <a:gd name="T9" fmla="*/ 69 h 91"/>
                        <a:gd name="T10" fmla="*/ 23 w 182"/>
                        <a:gd name="T11" fmla="*/ 0 h 91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82"/>
                        <a:gd name="T19" fmla="*/ 0 h 91"/>
                        <a:gd name="T20" fmla="*/ 182 w 182"/>
                        <a:gd name="T21" fmla="*/ 91 h 91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82" h="91">
                          <a:moveTo>
                            <a:pt x="23" y="0"/>
                          </a:moveTo>
                          <a:lnTo>
                            <a:pt x="0" y="46"/>
                          </a:lnTo>
                          <a:lnTo>
                            <a:pt x="46" y="69"/>
                          </a:lnTo>
                          <a:lnTo>
                            <a:pt x="136" y="91"/>
                          </a:lnTo>
                          <a:lnTo>
                            <a:pt x="182" y="69"/>
                          </a:lnTo>
                          <a:lnTo>
                            <a:pt x="23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3300"/>
                        </a:gs>
                      </a:gsLst>
                      <a:lin ang="27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544" name="未知">
                      <a:extLst>
                        <a:ext uri="{FF2B5EF4-FFF2-40B4-BE49-F238E27FC236}">
                          <a16:creationId xmlns:a16="http://schemas.microsoft.com/office/drawing/2014/main" id="{27772CC3-A874-88DB-749D-9E71A3508C0B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132" y="120"/>
                      <a:ext cx="95" cy="181"/>
                    </a:xfrm>
                    <a:custGeom>
                      <a:gdLst>
                        <a:gd name="T0" fmla="*/ 49 w 117"/>
                        <a:gd name="T1" fmla="*/ 23 h 344"/>
                        <a:gd name="T2" fmla="*/ 27 w 117"/>
                        <a:gd name="T3" fmla="*/ 91 h 344"/>
                        <a:gd name="T4" fmla="*/ 4 w 117"/>
                        <a:gd name="T5" fmla="*/ 204 h 344"/>
                        <a:gd name="T6" fmla="*/ 49 w 117"/>
                        <a:gd name="T7" fmla="*/ 340 h 344"/>
                        <a:gd name="T8" fmla="*/ 117 w 117"/>
                        <a:gd name="T9" fmla="*/ 227 h 344"/>
                        <a:gd name="T10" fmla="*/ 49 w 117"/>
                        <a:gd name="T11" fmla="*/ 23 h 344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17"/>
                        <a:gd name="T19" fmla="*/ 0 h 344"/>
                        <a:gd name="T20" fmla="*/ 117 w 117"/>
                        <a:gd name="T21" fmla="*/ 344 h 344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17" h="344">
                          <a:moveTo>
                            <a:pt x="49" y="23"/>
                          </a:moveTo>
                          <a:cubicBezTo>
                            <a:pt x="34" y="0"/>
                            <a:pt x="34" y="61"/>
                            <a:pt x="27" y="91"/>
                          </a:cubicBezTo>
                          <a:cubicBezTo>
                            <a:pt x="20" y="121"/>
                            <a:pt x="0" y="163"/>
                            <a:pt x="4" y="204"/>
                          </a:cubicBezTo>
                          <a:cubicBezTo>
                            <a:pt x="8" y="245"/>
                            <a:pt x="30" y="336"/>
                            <a:pt x="49" y="340"/>
                          </a:cubicBezTo>
                          <a:cubicBezTo>
                            <a:pt x="68" y="344"/>
                            <a:pt x="117" y="280"/>
                            <a:pt x="117" y="227"/>
                          </a:cubicBezTo>
                          <a:cubicBezTo>
                            <a:pt x="117" y="174"/>
                            <a:pt x="64" y="46"/>
                            <a:pt x="49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545" name="Oval 52">
                      <a:extLst>
                        <a:ext uri="{FF2B5EF4-FFF2-40B4-BE49-F238E27FC236}">
                          <a16:creationId xmlns:a16="http://schemas.microsoft.com/office/drawing/2014/main" id="{85679B49-E6D5-7037-5141-B33EE1FBC72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272" y="-41"/>
                      <a:ext cx="46" cy="272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2F00">
                            <a:alpha val="0"/>
                          </a:srgbClr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546" name="Oval 53">
                      <a:extLst>
                        <a:ext uri="{FF2B5EF4-FFF2-40B4-BE49-F238E27FC236}">
                          <a16:creationId xmlns:a16="http://schemas.microsoft.com/office/drawing/2014/main" id="{65BEA3C0-8380-E7FC-3D7E-C2C9765B53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120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547" name="Oval 54">
                      <a:extLst>
                        <a:ext uri="{FF2B5EF4-FFF2-40B4-BE49-F238E27FC236}">
                          <a16:creationId xmlns:a16="http://schemas.microsoft.com/office/drawing/2014/main" id="{FAB55B33-86FB-1807-7C1B-A4337179B3C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6" y="233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548" name="Oval 55">
                      <a:extLst>
                        <a:ext uri="{FF2B5EF4-FFF2-40B4-BE49-F238E27FC236}">
                          <a16:creationId xmlns:a16="http://schemas.microsoft.com/office/drawing/2014/main" id="{3E028D51-6BE6-AE30-A4CF-09F83B446A7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37" y="143"/>
                      <a:ext cx="22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549" name="Oval 56">
                      <a:extLst>
                        <a:ext uri="{FF2B5EF4-FFF2-40B4-BE49-F238E27FC236}">
                          <a16:creationId xmlns:a16="http://schemas.microsoft.com/office/drawing/2014/main" id="{BE95A73F-0141-EF2C-B81D-B2587B6CAC9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49" y="120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550" name="Oval 57">
                      <a:extLst>
                        <a:ext uri="{FF2B5EF4-FFF2-40B4-BE49-F238E27FC236}">
                          <a16:creationId xmlns:a16="http://schemas.microsoft.com/office/drawing/2014/main" id="{8D763318-97E2-FE0B-0FFC-E3649B903EA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81" y="188"/>
                      <a:ext cx="23" cy="23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alpha val="25998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551" name="Oval 58">
                      <a:extLst>
                        <a:ext uri="{FF2B5EF4-FFF2-40B4-BE49-F238E27FC236}">
                          <a16:creationId xmlns:a16="http://schemas.microsoft.com/office/drawing/2014/main" id="{A95E5058-8B1F-B4A9-A55E-C256405AC62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59" y="120"/>
                      <a:ext cx="45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85B400"/>
                        </a:gs>
                        <a:gs pos="100000">
                          <a:srgbClr val="006600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552" name="Oval 59">
                      <a:extLst>
                        <a:ext uri="{FF2B5EF4-FFF2-40B4-BE49-F238E27FC236}">
                          <a16:creationId xmlns:a16="http://schemas.microsoft.com/office/drawing/2014/main" id="{12D15030-DFD5-0797-D83E-F5C0E72F07C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600000">
                      <a:off x="111" y="207"/>
                      <a:ext cx="111" cy="8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E0FF89"/>
                        </a:gs>
                        <a:gs pos="100000">
                          <a:srgbClr val="81934F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4412" name="Oval 60">
                    <a:extLst>
                      <a:ext uri="{FF2B5EF4-FFF2-40B4-BE49-F238E27FC236}">
                        <a16:creationId xmlns:a16="http://schemas.microsoft.com/office/drawing/2014/main" id="{D43F499A-A66C-68E3-BF02-B6AF2B609E2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600000">
                    <a:off x="229" y="723"/>
                    <a:ext cx="16" cy="10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C6C6C"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4413" name="Group 61">
                    <a:extLst>
                      <a:ext uri="{FF2B5EF4-FFF2-40B4-BE49-F238E27FC236}">
                        <a16:creationId xmlns:a16="http://schemas.microsoft.com/office/drawing/2014/main" id="{4924158B-2AEB-D58A-846E-6DCF2E317439}"/>
                      </a:ext>
                    </a:extLst>
                  </p:cNvPr>
                  <p:cNvGrpSpPr/>
                  <p:nvPr/>
                </p:nvGrpSpPr>
                <p:grpSpPr>
                  <a:xfrm>
                    <a:off x="231" y="698"/>
                    <a:ext cx="26" cy="25"/>
                    <a:chExt cx="431" cy="431"/>
                  </a:xfrm>
                </p:grpSpPr>
                <p:grpSp>
                  <p:nvGrpSpPr>
                    <p:cNvPr id="14537" name="Group 62">
                      <a:extLst>
                        <a:ext uri="{FF2B5EF4-FFF2-40B4-BE49-F238E27FC236}">
                          <a16:creationId xmlns:a16="http://schemas.microsoft.com/office/drawing/2014/main" id="{0546DC44-FE1B-C33F-49F6-67DD141A9DC1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4539" name="Oval 63">
                        <a:extLst>
                          <a:ext uri="{FF2B5EF4-FFF2-40B4-BE49-F238E27FC236}">
                            <a16:creationId xmlns:a16="http://schemas.microsoft.com/office/drawing/2014/main" id="{D2137BA8-467F-4C0A-9D9B-3D69C75A917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4540" name="Oval 64">
                        <a:extLst>
                          <a:ext uri="{FF2B5EF4-FFF2-40B4-BE49-F238E27FC236}">
                            <a16:creationId xmlns:a16="http://schemas.microsoft.com/office/drawing/2014/main" id="{071702AF-C553-8DF9-F706-5DE0FC19D5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4538" name="Oval 65">
                      <a:extLst>
                        <a:ext uri="{FF2B5EF4-FFF2-40B4-BE49-F238E27FC236}">
                          <a16:creationId xmlns:a16="http://schemas.microsoft.com/office/drawing/2014/main" id="{55F26B06-7CCE-B260-C527-7114FD9D44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4414" name="Group 66">
                    <a:extLst>
                      <a:ext uri="{FF2B5EF4-FFF2-40B4-BE49-F238E27FC236}">
                        <a16:creationId xmlns:a16="http://schemas.microsoft.com/office/drawing/2014/main" id="{7A9CC2F9-C733-3C7A-9A87-184DF743F54E}"/>
                      </a:ext>
                    </a:extLst>
                  </p:cNvPr>
                  <p:cNvGrpSpPr/>
                  <p:nvPr/>
                </p:nvGrpSpPr>
                <p:grpSpPr>
                  <a:xfrm>
                    <a:off x="334" y="839"/>
                    <a:ext cx="27" cy="26"/>
                    <a:chExt cx="431" cy="431"/>
                  </a:xfrm>
                </p:grpSpPr>
                <p:grpSp>
                  <p:nvGrpSpPr>
                    <p:cNvPr id="14533" name="Group 67">
                      <a:extLst>
                        <a:ext uri="{FF2B5EF4-FFF2-40B4-BE49-F238E27FC236}">
                          <a16:creationId xmlns:a16="http://schemas.microsoft.com/office/drawing/2014/main" id="{F77217F7-8982-C8F7-0C8A-431132A773E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4535" name="Oval 68">
                        <a:extLst>
                          <a:ext uri="{FF2B5EF4-FFF2-40B4-BE49-F238E27FC236}">
                            <a16:creationId xmlns:a16="http://schemas.microsoft.com/office/drawing/2014/main" id="{360D6FFD-DB44-5C2F-6C39-22097CA0431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4536" name="Oval 69">
                        <a:extLst>
                          <a:ext uri="{FF2B5EF4-FFF2-40B4-BE49-F238E27FC236}">
                            <a16:creationId xmlns:a16="http://schemas.microsoft.com/office/drawing/2014/main" id="{A3C08D3A-6714-3EA7-C6AB-795F9CAEB7B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4534" name="Oval 70">
                      <a:extLst>
                        <a:ext uri="{FF2B5EF4-FFF2-40B4-BE49-F238E27FC236}">
                          <a16:creationId xmlns:a16="http://schemas.microsoft.com/office/drawing/2014/main" id="{385AB887-20E9-4F5E-91B3-682F5B656C2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4415" name="Group 71">
                    <a:extLst>
                      <a:ext uri="{FF2B5EF4-FFF2-40B4-BE49-F238E27FC236}">
                        <a16:creationId xmlns:a16="http://schemas.microsoft.com/office/drawing/2014/main" id="{91609D51-A4B8-2198-3154-B047D4D5B26D}"/>
                      </a:ext>
                    </a:extLst>
                  </p:cNvPr>
                  <p:cNvGrpSpPr/>
                  <p:nvPr/>
                </p:nvGrpSpPr>
                <p:grpSpPr>
                  <a:xfrm>
                    <a:off x="270" y="916"/>
                    <a:ext cx="26" cy="26"/>
                    <a:chExt cx="431" cy="431"/>
                  </a:xfrm>
                </p:grpSpPr>
                <p:grpSp>
                  <p:nvGrpSpPr>
                    <p:cNvPr id="14529" name="Group 72">
                      <a:extLst>
                        <a:ext uri="{FF2B5EF4-FFF2-40B4-BE49-F238E27FC236}">
                          <a16:creationId xmlns:a16="http://schemas.microsoft.com/office/drawing/2014/main" id="{AE2EDA5E-8846-491A-3BF5-EFB0F38EB2B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4531" name="Oval 73">
                        <a:extLst>
                          <a:ext uri="{FF2B5EF4-FFF2-40B4-BE49-F238E27FC236}">
                            <a16:creationId xmlns:a16="http://schemas.microsoft.com/office/drawing/2014/main" id="{58F72049-8058-6DB9-C78A-DCCBC294DC4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4532" name="Oval 74">
                        <a:extLst>
                          <a:ext uri="{FF2B5EF4-FFF2-40B4-BE49-F238E27FC236}">
                            <a16:creationId xmlns:a16="http://schemas.microsoft.com/office/drawing/2014/main" id="{7F026749-08A5-E6E5-B680-B60B7B0AF33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4530" name="Oval 75">
                      <a:extLst>
                        <a:ext uri="{FF2B5EF4-FFF2-40B4-BE49-F238E27FC236}">
                          <a16:creationId xmlns:a16="http://schemas.microsoft.com/office/drawing/2014/main" id="{F691EF24-B39F-E3C7-5D52-AD281E6C098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4416" name="Group 76">
                    <a:extLst>
                      <a:ext uri="{FF2B5EF4-FFF2-40B4-BE49-F238E27FC236}">
                        <a16:creationId xmlns:a16="http://schemas.microsoft.com/office/drawing/2014/main" id="{D21971E8-2EB6-05B0-DB32-AE836BF98CD5}"/>
                      </a:ext>
                    </a:extLst>
                  </p:cNvPr>
                  <p:cNvGrpSpPr/>
                  <p:nvPr/>
                </p:nvGrpSpPr>
                <p:grpSpPr>
                  <a:xfrm>
                    <a:off x="437" y="813"/>
                    <a:ext cx="26" cy="26"/>
                    <a:chExt cx="431" cy="431"/>
                  </a:xfrm>
                </p:grpSpPr>
                <p:grpSp>
                  <p:nvGrpSpPr>
                    <p:cNvPr id="14525" name="Group 77">
                      <a:extLst>
                        <a:ext uri="{FF2B5EF4-FFF2-40B4-BE49-F238E27FC236}">
                          <a16:creationId xmlns:a16="http://schemas.microsoft.com/office/drawing/2014/main" id="{CB42CDCE-F3E1-6F27-4681-F0FAF2B8156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4527" name="Oval 78">
                        <a:extLst>
                          <a:ext uri="{FF2B5EF4-FFF2-40B4-BE49-F238E27FC236}">
                            <a16:creationId xmlns:a16="http://schemas.microsoft.com/office/drawing/2014/main" id="{602C208F-18F1-7EDF-D3CD-5C943EDDB01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4528" name="Oval 79">
                        <a:extLst>
                          <a:ext uri="{FF2B5EF4-FFF2-40B4-BE49-F238E27FC236}">
                            <a16:creationId xmlns:a16="http://schemas.microsoft.com/office/drawing/2014/main" id="{20F84A63-BE26-73FE-9472-0E5932BB7EE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4526" name="Oval 80">
                      <a:extLst>
                        <a:ext uri="{FF2B5EF4-FFF2-40B4-BE49-F238E27FC236}">
                          <a16:creationId xmlns:a16="http://schemas.microsoft.com/office/drawing/2014/main" id="{29774D2B-1F74-44F6-7584-AB3D8B5D1B3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4417" name="Group 81">
                    <a:extLst>
                      <a:ext uri="{FF2B5EF4-FFF2-40B4-BE49-F238E27FC236}">
                        <a16:creationId xmlns:a16="http://schemas.microsoft.com/office/drawing/2014/main" id="{1C8CE6FF-88AC-2888-7B41-5AA345D4F793}"/>
                      </a:ext>
                    </a:extLst>
                  </p:cNvPr>
                  <p:cNvGrpSpPr/>
                  <p:nvPr/>
                </p:nvGrpSpPr>
                <p:grpSpPr>
                  <a:xfrm>
                    <a:off x="334" y="698"/>
                    <a:ext cx="27" cy="25"/>
                    <a:chExt cx="431" cy="431"/>
                  </a:xfrm>
                </p:grpSpPr>
                <p:grpSp>
                  <p:nvGrpSpPr>
                    <p:cNvPr id="14521" name="Group 82">
                      <a:extLst>
                        <a:ext uri="{FF2B5EF4-FFF2-40B4-BE49-F238E27FC236}">
                          <a16:creationId xmlns:a16="http://schemas.microsoft.com/office/drawing/2014/main" id="{BE947FA0-264A-5993-3872-A14ACA48BAF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4523" name="Oval 83">
                        <a:extLst>
                          <a:ext uri="{FF2B5EF4-FFF2-40B4-BE49-F238E27FC236}">
                            <a16:creationId xmlns:a16="http://schemas.microsoft.com/office/drawing/2014/main" id="{1AB63EB2-DF86-B992-0A43-761F4EF1544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4524" name="Oval 84">
                        <a:extLst>
                          <a:ext uri="{FF2B5EF4-FFF2-40B4-BE49-F238E27FC236}">
                            <a16:creationId xmlns:a16="http://schemas.microsoft.com/office/drawing/2014/main" id="{434BCF23-EDC1-DB10-A0C7-BF6C2412271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4522" name="Oval 85">
                      <a:extLst>
                        <a:ext uri="{FF2B5EF4-FFF2-40B4-BE49-F238E27FC236}">
                          <a16:creationId xmlns:a16="http://schemas.microsoft.com/office/drawing/2014/main" id="{92C945C0-D208-DE13-E77D-A971E073498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4418" name="Group 86">
                    <a:extLst>
                      <a:ext uri="{FF2B5EF4-FFF2-40B4-BE49-F238E27FC236}">
                        <a16:creationId xmlns:a16="http://schemas.microsoft.com/office/drawing/2014/main" id="{00CAB709-5485-97F2-4AEC-855A9AF62804}"/>
                      </a:ext>
                    </a:extLst>
                  </p:cNvPr>
                  <p:cNvGrpSpPr/>
                  <p:nvPr/>
                </p:nvGrpSpPr>
                <p:grpSpPr>
                  <a:xfrm>
                    <a:off x="540" y="736"/>
                    <a:ext cx="26" cy="26"/>
                    <a:chExt cx="431" cy="431"/>
                  </a:xfrm>
                </p:grpSpPr>
                <p:grpSp>
                  <p:nvGrpSpPr>
                    <p:cNvPr id="14517" name="Group 87">
                      <a:extLst>
                        <a:ext uri="{FF2B5EF4-FFF2-40B4-BE49-F238E27FC236}">
                          <a16:creationId xmlns:a16="http://schemas.microsoft.com/office/drawing/2014/main" id="{1A845854-8EFD-CA23-BD19-8CEFCEB5820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4519" name="Oval 88">
                        <a:extLst>
                          <a:ext uri="{FF2B5EF4-FFF2-40B4-BE49-F238E27FC236}">
                            <a16:creationId xmlns:a16="http://schemas.microsoft.com/office/drawing/2014/main" id="{599B5E57-1589-4E2F-71F1-B84366F0AF7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4520" name="Oval 89">
                        <a:extLst>
                          <a:ext uri="{FF2B5EF4-FFF2-40B4-BE49-F238E27FC236}">
                            <a16:creationId xmlns:a16="http://schemas.microsoft.com/office/drawing/2014/main" id="{2A6449C5-E4C5-BB4C-7004-AD0E2BB5E1B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4518" name="Oval 90">
                      <a:extLst>
                        <a:ext uri="{FF2B5EF4-FFF2-40B4-BE49-F238E27FC236}">
                          <a16:creationId xmlns:a16="http://schemas.microsoft.com/office/drawing/2014/main" id="{6FCC2091-91C6-F268-37FB-1AC410AB975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4419" name="Group 91">
                    <a:extLst>
                      <a:ext uri="{FF2B5EF4-FFF2-40B4-BE49-F238E27FC236}">
                        <a16:creationId xmlns:a16="http://schemas.microsoft.com/office/drawing/2014/main" id="{1C33BAA7-4689-B5BE-8E91-573B939B3B74}"/>
                      </a:ext>
                    </a:extLst>
                  </p:cNvPr>
                  <p:cNvGrpSpPr/>
                  <p:nvPr/>
                </p:nvGrpSpPr>
                <p:grpSpPr>
                  <a:xfrm>
                    <a:off x="412" y="968"/>
                    <a:ext cx="25" cy="25"/>
                    <a:chExt cx="431" cy="431"/>
                  </a:xfrm>
                </p:grpSpPr>
                <p:grpSp>
                  <p:nvGrpSpPr>
                    <p:cNvPr id="14513" name="Group 92">
                      <a:extLst>
                        <a:ext uri="{FF2B5EF4-FFF2-40B4-BE49-F238E27FC236}">
                          <a16:creationId xmlns:a16="http://schemas.microsoft.com/office/drawing/2014/main" id="{DE6E54EA-C9D3-9025-EA4F-F1A9A4BD0A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4515" name="Oval 93">
                        <a:extLst>
                          <a:ext uri="{FF2B5EF4-FFF2-40B4-BE49-F238E27FC236}">
                            <a16:creationId xmlns:a16="http://schemas.microsoft.com/office/drawing/2014/main" id="{2FA6B0AF-C5C5-9292-901B-5D8EA5EAB5E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4516" name="Oval 94">
                        <a:extLst>
                          <a:ext uri="{FF2B5EF4-FFF2-40B4-BE49-F238E27FC236}">
                            <a16:creationId xmlns:a16="http://schemas.microsoft.com/office/drawing/2014/main" id="{392CFB8D-CA76-67D1-5841-B1D3C74FAFE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4514" name="Oval 95">
                      <a:extLst>
                        <a:ext uri="{FF2B5EF4-FFF2-40B4-BE49-F238E27FC236}">
                          <a16:creationId xmlns:a16="http://schemas.microsoft.com/office/drawing/2014/main" id="{5C9C38D8-4C58-E2F1-3D63-87C3B8949B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4420" name="Group 96">
                    <a:extLst>
                      <a:ext uri="{FF2B5EF4-FFF2-40B4-BE49-F238E27FC236}">
                        <a16:creationId xmlns:a16="http://schemas.microsoft.com/office/drawing/2014/main" id="{6B40A75C-7361-DA68-A4AA-7489E12A9ECD}"/>
                      </a:ext>
                    </a:extLst>
                  </p:cNvPr>
                  <p:cNvGrpSpPr/>
                  <p:nvPr/>
                </p:nvGrpSpPr>
                <p:grpSpPr>
                  <a:xfrm>
                    <a:off x="231" y="1019"/>
                    <a:ext cx="26" cy="26"/>
                    <a:chExt cx="431" cy="431"/>
                  </a:xfrm>
                </p:grpSpPr>
                <p:grpSp>
                  <p:nvGrpSpPr>
                    <p:cNvPr id="14509" name="Group 97">
                      <a:extLst>
                        <a:ext uri="{FF2B5EF4-FFF2-40B4-BE49-F238E27FC236}">
                          <a16:creationId xmlns:a16="http://schemas.microsoft.com/office/drawing/2014/main" id="{89C0B0B4-E542-8FCD-3A19-FAE43AAE8EE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4511" name="Oval 98">
                        <a:extLst>
                          <a:ext uri="{FF2B5EF4-FFF2-40B4-BE49-F238E27FC236}">
                            <a16:creationId xmlns:a16="http://schemas.microsoft.com/office/drawing/2014/main" id="{870F2C00-3CE8-0F04-AAD9-20B7AC41940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4512" name="Oval 99">
                        <a:extLst>
                          <a:ext uri="{FF2B5EF4-FFF2-40B4-BE49-F238E27FC236}">
                            <a16:creationId xmlns:a16="http://schemas.microsoft.com/office/drawing/2014/main" id="{561DD954-003E-44AA-D5CD-75B5C8891D5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4510" name="Oval 100">
                      <a:extLst>
                        <a:ext uri="{FF2B5EF4-FFF2-40B4-BE49-F238E27FC236}">
                          <a16:creationId xmlns:a16="http://schemas.microsoft.com/office/drawing/2014/main" id="{D748BB02-F64B-5A2E-24D5-A6F46AF021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4421" name="Group 101">
                    <a:extLst>
                      <a:ext uri="{FF2B5EF4-FFF2-40B4-BE49-F238E27FC236}">
                        <a16:creationId xmlns:a16="http://schemas.microsoft.com/office/drawing/2014/main" id="{E2822031-D2F1-FC8E-E346-21B5664229FF}"/>
                      </a:ext>
                    </a:extLst>
                  </p:cNvPr>
                  <p:cNvGrpSpPr/>
                  <p:nvPr/>
                </p:nvGrpSpPr>
                <p:grpSpPr>
                  <a:xfrm>
                    <a:off x="450" y="621"/>
                    <a:ext cx="26" cy="25"/>
                    <a:chExt cx="431" cy="431"/>
                  </a:xfrm>
                </p:grpSpPr>
                <p:grpSp>
                  <p:nvGrpSpPr>
                    <p:cNvPr id="14505" name="Group 102">
                      <a:extLst>
                        <a:ext uri="{FF2B5EF4-FFF2-40B4-BE49-F238E27FC236}">
                          <a16:creationId xmlns:a16="http://schemas.microsoft.com/office/drawing/2014/main" id="{751AE264-79D7-A68D-02A2-F7BBB5FB5F7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4507" name="Oval 103">
                        <a:extLst>
                          <a:ext uri="{FF2B5EF4-FFF2-40B4-BE49-F238E27FC236}">
                            <a16:creationId xmlns:a16="http://schemas.microsoft.com/office/drawing/2014/main" id="{A68822FA-A27C-A211-1E82-EFD179756B8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4508" name="Oval 104">
                        <a:extLst>
                          <a:ext uri="{FF2B5EF4-FFF2-40B4-BE49-F238E27FC236}">
                            <a16:creationId xmlns:a16="http://schemas.microsoft.com/office/drawing/2014/main" id="{A90409B7-2E03-6A7D-2C7D-306A5B55B2A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4506" name="Oval 105">
                      <a:extLst>
                        <a:ext uri="{FF2B5EF4-FFF2-40B4-BE49-F238E27FC236}">
                          <a16:creationId xmlns:a16="http://schemas.microsoft.com/office/drawing/2014/main" id="{7372E3E6-8873-1940-60FB-276571FBA5E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4422" name="Group 106">
                    <a:extLst>
                      <a:ext uri="{FF2B5EF4-FFF2-40B4-BE49-F238E27FC236}">
                        <a16:creationId xmlns:a16="http://schemas.microsoft.com/office/drawing/2014/main" id="{B33FBD04-05AC-D35B-A80C-DDD5513F9B5E}"/>
                      </a:ext>
                    </a:extLst>
                  </p:cNvPr>
                  <p:cNvGrpSpPr/>
                  <p:nvPr/>
                </p:nvGrpSpPr>
                <p:grpSpPr>
                  <a:xfrm>
                    <a:off x="514" y="775"/>
                    <a:ext cx="26" cy="26"/>
                    <a:chExt cx="431" cy="431"/>
                  </a:xfrm>
                </p:grpSpPr>
                <p:grpSp>
                  <p:nvGrpSpPr>
                    <p:cNvPr id="14501" name="Group 107">
                      <a:extLst>
                        <a:ext uri="{FF2B5EF4-FFF2-40B4-BE49-F238E27FC236}">
                          <a16:creationId xmlns:a16="http://schemas.microsoft.com/office/drawing/2014/main" id="{8A74FFD8-B6B6-E9F4-DF02-EA6265AB45C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4503" name="Oval 108">
                        <a:extLst>
                          <a:ext uri="{FF2B5EF4-FFF2-40B4-BE49-F238E27FC236}">
                            <a16:creationId xmlns:a16="http://schemas.microsoft.com/office/drawing/2014/main" id="{762CA311-E714-26EC-DD48-CD02B9AADB1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4504" name="Oval 109">
                        <a:extLst>
                          <a:ext uri="{FF2B5EF4-FFF2-40B4-BE49-F238E27FC236}">
                            <a16:creationId xmlns:a16="http://schemas.microsoft.com/office/drawing/2014/main" id="{992A375B-C481-6E44-D025-16C5DEBCF9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4502" name="Oval 110">
                      <a:extLst>
                        <a:ext uri="{FF2B5EF4-FFF2-40B4-BE49-F238E27FC236}">
                          <a16:creationId xmlns:a16="http://schemas.microsoft.com/office/drawing/2014/main" id="{2F1542E8-AF51-9BA0-42F1-1BE1D1D2201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4423" name="Oval 111">
                    <a:extLst>
                      <a:ext uri="{FF2B5EF4-FFF2-40B4-BE49-F238E27FC236}">
                        <a16:creationId xmlns:a16="http://schemas.microsoft.com/office/drawing/2014/main" id="{F4462F45-664C-E2DC-1FAC-5042B833082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9" y="813"/>
                    <a:ext cx="143" cy="270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4424" name="Group 112">
                    <a:extLst>
                      <a:ext uri="{FF2B5EF4-FFF2-40B4-BE49-F238E27FC236}">
                        <a16:creationId xmlns:a16="http://schemas.microsoft.com/office/drawing/2014/main" id="{4C5449B7-7146-0ABB-A36E-E9D7B3E81319}"/>
                      </a:ext>
                    </a:extLst>
                  </p:cNvPr>
                  <p:cNvGrpSpPr/>
                  <p:nvPr/>
                </p:nvGrpSpPr>
                <p:grpSpPr>
                  <a:xfrm>
                    <a:off x="502" y="1032"/>
                    <a:ext cx="26" cy="25"/>
                    <a:chExt cx="431" cy="431"/>
                  </a:xfrm>
                </p:grpSpPr>
                <p:grpSp>
                  <p:nvGrpSpPr>
                    <p:cNvPr id="14497" name="Group 113">
                      <a:extLst>
                        <a:ext uri="{FF2B5EF4-FFF2-40B4-BE49-F238E27FC236}">
                          <a16:creationId xmlns:a16="http://schemas.microsoft.com/office/drawing/2014/main" id="{2AABAE57-85BC-1C35-11ED-C5193DD12321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4499" name="Oval 114">
                        <a:extLst>
                          <a:ext uri="{FF2B5EF4-FFF2-40B4-BE49-F238E27FC236}">
                            <a16:creationId xmlns:a16="http://schemas.microsoft.com/office/drawing/2014/main" id="{377AF6B0-2930-96FB-A451-815F06BE6C4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4500" name="Oval 115">
                        <a:extLst>
                          <a:ext uri="{FF2B5EF4-FFF2-40B4-BE49-F238E27FC236}">
                            <a16:creationId xmlns:a16="http://schemas.microsoft.com/office/drawing/2014/main" id="{6989B70F-5A7D-2A9A-349F-771F57A5D7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4498" name="Oval 116">
                      <a:extLst>
                        <a:ext uri="{FF2B5EF4-FFF2-40B4-BE49-F238E27FC236}">
                          <a16:creationId xmlns:a16="http://schemas.microsoft.com/office/drawing/2014/main" id="{5080317E-0C1C-8560-61CE-0E50646B48A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4425" name="Oval 117">
                    <a:extLst>
                      <a:ext uri="{FF2B5EF4-FFF2-40B4-BE49-F238E27FC236}">
                        <a16:creationId xmlns:a16="http://schemas.microsoft.com/office/drawing/2014/main" id="{BCB9A0A4-24F0-FCD6-CA39-7E38E768ABC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1" y="826"/>
                    <a:ext cx="90" cy="2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/>
                      </a:gs>
                      <a:gs pos="100000">
                        <a:srgbClr val="746B66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4426" name="Group 118">
                    <a:extLst>
                      <a:ext uri="{FF2B5EF4-FFF2-40B4-BE49-F238E27FC236}">
                        <a16:creationId xmlns:a16="http://schemas.microsoft.com/office/drawing/2014/main" id="{549587B1-004D-79FA-6D00-95D071B1AEF5}"/>
                      </a:ext>
                    </a:extLst>
                  </p:cNvPr>
                  <p:cNvGrpSpPr/>
                  <p:nvPr/>
                </p:nvGrpSpPr>
                <p:grpSpPr>
                  <a:xfrm>
                    <a:off x="193" y="762"/>
                    <a:ext cx="25" cy="25"/>
                    <a:chExt cx="431" cy="431"/>
                  </a:xfrm>
                </p:grpSpPr>
                <p:grpSp>
                  <p:nvGrpSpPr>
                    <p:cNvPr id="14493" name="Group 119">
                      <a:extLst>
                        <a:ext uri="{FF2B5EF4-FFF2-40B4-BE49-F238E27FC236}">
                          <a16:creationId xmlns:a16="http://schemas.microsoft.com/office/drawing/2014/main" id="{5106A92C-BE36-0E19-38CC-6026216F225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0" y="0"/>
                      <a:ext cx="431" cy="431"/>
                      <a:chExt cx="91" cy="68"/>
                    </a:xfrm>
                  </p:grpSpPr>
                  <p:sp>
                    <p:nvSpPr>
                      <p:cNvPr id="14495" name="Oval 120">
                        <a:extLst>
                          <a:ext uri="{FF2B5EF4-FFF2-40B4-BE49-F238E27FC236}">
                            <a16:creationId xmlns:a16="http://schemas.microsoft.com/office/drawing/2014/main" id="{CBA38D80-988C-AEDF-AE43-D4DAF51CD0E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3" y="0"/>
                        <a:ext cx="45" cy="45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59998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  <p:sp>
                    <p:nvSpPr>
                      <p:cNvPr id="14496" name="Oval 121">
                        <a:extLst>
                          <a:ext uri="{FF2B5EF4-FFF2-40B4-BE49-F238E27FC236}">
                            <a16:creationId xmlns:a16="http://schemas.microsoft.com/office/drawing/2014/main" id="{F07FFFF6-86B2-CDF9-33C0-ED3EB959110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0" y="0"/>
                        <a:ext cx="91" cy="68"/>
                      </a:xfrm>
                      <a:prstGeom prst="ellipse">
                        <a:avLst/>
                      </a:prstGeom>
                      <a:gradFill rotWithShape="1">
                        <a:gsLst>
                          <a:gs pos="0">
                            <a:srgbClr val="006600"/>
                          </a:gs>
                          <a:gs pos="100000">
                            <a:srgbClr val="002F00">
                              <a:alpha val="0"/>
                            </a:srgbClr>
                          </a:gs>
                        </a:gsLst>
                        <a:path path="shape">
                          <a:fillToRect l="50000" t="50000" r="50000" b="50000"/>
                        </a:path>
                      </a:gra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14:hiddenLine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1pPr>
                        <a:lvl2pPr marL="742950" indent="-28575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2pPr>
                        <a:lvl3pPr marL="11430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3pPr>
                        <a:lvl4pPr marL="16002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4pPr>
                        <a:lvl5pPr marL="2057400" indent="-228600" algn="ctr" rtl="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5pPr>
                        <a:lvl6pPr marL="25146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6pPr>
                        <a:lvl7pPr marL="29718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7pPr>
                        <a:lvl8pPr marL="34290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8pPr>
                        <a:lvl9pPr marL="3886200" indent="-228600" algn="ctr" defTabSz="914400" rtl="0" eaLnBrk="0" fontAlgn="base" latinLnBrk="0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buFont typeface="Arial" pitchFamily="34" charset="0"/>
                          <a:defRPr b="1" kern="1200">
                            <a:solidFill>
                              <a:schemeClr val="tx1"/>
                            </a:solidFill>
                            <a:latin typeface="Arial" pitchFamily="34" charset="0"/>
                            <a:ea typeface="宋体" pitchFamily="2" charset="-122"/>
                            <a:cs typeface="+mn-cs"/>
                          </a:defRPr>
                        </a:lvl9pPr>
                      </a:lstStyle>
                      <a:p>
                        <a:pPr eaLnBrk="1" hangingPunct="1"/>
                        <a:endParaRPr lang="zh-CN" altLang="en-US"/>
                      </a:p>
                    </p:txBody>
                  </p:sp>
                </p:grpSp>
                <p:sp>
                  <p:nvSpPr>
                    <p:cNvPr id="14494" name="Oval 122">
                      <a:extLst>
                        <a:ext uri="{FF2B5EF4-FFF2-40B4-BE49-F238E27FC236}">
                          <a16:creationId xmlns:a16="http://schemas.microsoft.com/office/drawing/2014/main" id="{E7D2CEE8-F717-EDD3-3257-7FBB3BF7088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401" cy="3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>
                            <a:alpha val="79999"/>
                          </a:schemeClr>
                        </a:gs>
                        <a:gs pos="100000">
                          <a:schemeClr val="bg1">
                            <a:alpha val="20000"/>
                          </a:scheme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4427" name="Oval 123">
                    <a:extLst>
                      <a:ext uri="{FF2B5EF4-FFF2-40B4-BE49-F238E27FC236}">
                        <a16:creationId xmlns:a16="http://schemas.microsoft.com/office/drawing/2014/main" id="{834BC527-0F80-77BF-4FE2-BDE5A1F6124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02" y="829"/>
                    <a:ext cx="90" cy="244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3E9E5"/>
                      </a:gs>
                      <a:gs pos="100000">
                        <a:srgbClr val="706C6A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28" name="未知">
                    <a:extLst>
                      <a:ext uri="{FF2B5EF4-FFF2-40B4-BE49-F238E27FC236}">
                        <a16:creationId xmlns:a16="http://schemas.microsoft.com/office/drawing/2014/main" id="{8A6E37B3-DEF7-27B2-8C68-314433ECCE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7" y="827"/>
                    <a:ext cx="52" cy="745"/>
                  </a:xfrm>
                  <a:custGeom>
                    <a:gdLst>
                      <a:gd name="T0" fmla="*/ 0 w 114"/>
                      <a:gd name="T1" fmla="*/ 0 h 1429"/>
                      <a:gd name="T2" fmla="*/ 23 w 114"/>
                      <a:gd name="T3" fmla="*/ 159 h 1429"/>
                      <a:gd name="T4" fmla="*/ 23 w 114"/>
                      <a:gd name="T5" fmla="*/ 703 h 1429"/>
                      <a:gd name="T6" fmla="*/ 0 w 114"/>
                      <a:gd name="T7" fmla="*/ 1225 h 1429"/>
                      <a:gd name="T8" fmla="*/ 0 w 114"/>
                      <a:gd name="T9" fmla="*/ 1429 h 1429"/>
                      <a:gd name="T10" fmla="*/ 68 w 114"/>
                      <a:gd name="T11" fmla="*/ 1429 h 1429"/>
                      <a:gd name="T12" fmla="*/ 91 w 114"/>
                      <a:gd name="T13" fmla="*/ 885 h 1429"/>
                      <a:gd name="T14" fmla="*/ 114 w 114"/>
                      <a:gd name="T15" fmla="*/ 590 h 1429"/>
                      <a:gd name="T16" fmla="*/ 114 w 114"/>
                      <a:gd name="T17" fmla="*/ 159 h 1429"/>
                      <a:gd name="T18" fmla="*/ 114 w 114"/>
                      <a:gd name="T19" fmla="*/ 0 h 1429"/>
                      <a:gd name="T20" fmla="*/ 0 w 114"/>
                      <a:gd name="T21" fmla="*/ 0 h 142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14"/>
                      <a:gd name="T34" fmla="*/ 0 h 1429"/>
                      <a:gd name="T35" fmla="*/ 114 w 114"/>
                      <a:gd name="T36" fmla="*/ 1429 h 1429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F1E3"/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29" name="未知">
                    <a:extLst>
                      <a:ext uri="{FF2B5EF4-FFF2-40B4-BE49-F238E27FC236}">
                        <a16:creationId xmlns:a16="http://schemas.microsoft.com/office/drawing/2014/main" id="{A956B2AB-E1F0-1369-1091-6F65A5047B5E}"/>
                      </a:ext>
                    </a:extLst>
                  </p:cNvPr>
                  <p:cNvSpPr/>
                  <p:nvPr/>
                </p:nvSpPr>
                <p:spPr bwMode="auto">
                  <a:xfrm rot="-240000">
                    <a:off x="550" y="829"/>
                    <a:ext cx="51" cy="745"/>
                  </a:xfrm>
                  <a:custGeom>
                    <a:gdLst>
                      <a:gd name="T0" fmla="*/ 0 w 114"/>
                      <a:gd name="T1" fmla="*/ 0 h 1429"/>
                      <a:gd name="T2" fmla="*/ 23 w 114"/>
                      <a:gd name="T3" fmla="*/ 159 h 1429"/>
                      <a:gd name="T4" fmla="*/ 23 w 114"/>
                      <a:gd name="T5" fmla="*/ 703 h 1429"/>
                      <a:gd name="T6" fmla="*/ 0 w 114"/>
                      <a:gd name="T7" fmla="*/ 1225 h 1429"/>
                      <a:gd name="T8" fmla="*/ 0 w 114"/>
                      <a:gd name="T9" fmla="*/ 1429 h 1429"/>
                      <a:gd name="T10" fmla="*/ 68 w 114"/>
                      <a:gd name="T11" fmla="*/ 1429 h 1429"/>
                      <a:gd name="T12" fmla="*/ 91 w 114"/>
                      <a:gd name="T13" fmla="*/ 885 h 1429"/>
                      <a:gd name="T14" fmla="*/ 114 w 114"/>
                      <a:gd name="T15" fmla="*/ 590 h 1429"/>
                      <a:gd name="T16" fmla="*/ 114 w 114"/>
                      <a:gd name="T17" fmla="*/ 159 h 1429"/>
                      <a:gd name="T18" fmla="*/ 114 w 114"/>
                      <a:gd name="T19" fmla="*/ 0 h 1429"/>
                      <a:gd name="T20" fmla="*/ 0 w 114"/>
                      <a:gd name="T21" fmla="*/ 0 h 142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114"/>
                      <a:gd name="T34" fmla="*/ 0 h 1429"/>
                      <a:gd name="T35" fmla="*/ 114 w 114"/>
                      <a:gd name="T36" fmla="*/ 1429 h 1429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114" h="1429">
                        <a:moveTo>
                          <a:pt x="0" y="0"/>
                        </a:moveTo>
                        <a:lnTo>
                          <a:pt x="23" y="159"/>
                        </a:lnTo>
                        <a:lnTo>
                          <a:pt x="23" y="703"/>
                        </a:lnTo>
                        <a:lnTo>
                          <a:pt x="0" y="1225"/>
                        </a:lnTo>
                        <a:lnTo>
                          <a:pt x="0" y="1429"/>
                        </a:lnTo>
                        <a:lnTo>
                          <a:pt x="68" y="1429"/>
                        </a:lnTo>
                        <a:lnTo>
                          <a:pt x="91" y="885"/>
                        </a:lnTo>
                        <a:lnTo>
                          <a:pt x="114" y="590"/>
                        </a:lnTo>
                        <a:lnTo>
                          <a:pt x="114" y="159"/>
                        </a:lnTo>
                        <a:lnTo>
                          <a:pt x="114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DEBD"/>
                      </a:gs>
                      <a:gs pos="50000">
                        <a:srgbClr val="FFF1E3"/>
                      </a:gs>
                      <a:gs pos="100000">
                        <a:srgbClr val="FFDEBD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30" name="Oval 126">
                    <a:extLst>
                      <a:ext uri="{FF2B5EF4-FFF2-40B4-BE49-F238E27FC236}">
                        <a16:creationId xmlns:a16="http://schemas.microsoft.com/office/drawing/2014/main" id="{D1540E7C-C2E4-0E30-B12A-D2D1B02AC42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1513">
                    <a:off x="102" y="1461"/>
                    <a:ext cx="408" cy="43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339966"/>
                      </a:gs>
                      <a:gs pos="100000">
                        <a:srgbClr val="1D583B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31" name="Oval 127">
                    <a:extLst>
                      <a:ext uri="{FF2B5EF4-FFF2-40B4-BE49-F238E27FC236}">
                        <a16:creationId xmlns:a16="http://schemas.microsoft.com/office/drawing/2014/main" id="{F2F07B77-F7BB-250F-1A88-76BA507F6B9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3600000">
                    <a:off x="468" y="2160"/>
                    <a:ext cx="286" cy="28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2E8A5C"/>
                      </a:gs>
                      <a:gs pos="100000">
                        <a:srgbClr val="1B5035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32" name="Oval 128">
                    <a:extLst>
                      <a:ext uri="{FF2B5EF4-FFF2-40B4-BE49-F238E27FC236}">
                        <a16:creationId xmlns:a16="http://schemas.microsoft.com/office/drawing/2014/main" id="{111CA797-283F-E563-0E37-108B3AC7113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45" y="2012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33" name="Oval 129">
                    <a:extLst>
                      <a:ext uri="{FF2B5EF4-FFF2-40B4-BE49-F238E27FC236}">
                        <a16:creationId xmlns:a16="http://schemas.microsoft.com/office/drawing/2014/main" id="{2F523410-7CBE-25BD-E70E-11E85B0A019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8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34" name="Oval 130">
                    <a:extLst>
                      <a:ext uri="{FF2B5EF4-FFF2-40B4-BE49-F238E27FC236}">
                        <a16:creationId xmlns:a16="http://schemas.microsoft.com/office/drawing/2014/main" id="{A72937D8-2974-DAC7-B0AE-69BB976A6F0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632" y="2216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35" name="Oval 131">
                    <a:extLst>
                      <a:ext uri="{FF2B5EF4-FFF2-40B4-BE49-F238E27FC236}">
                        <a16:creationId xmlns:a16="http://schemas.microsoft.com/office/drawing/2014/main" id="{005F4413-10B8-6DE3-3A07-1C646698C6E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2" y="2364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36" name="Oval 132">
                    <a:extLst>
                      <a:ext uri="{FF2B5EF4-FFF2-40B4-BE49-F238E27FC236}">
                        <a16:creationId xmlns:a16="http://schemas.microsoft.com/office/drawing/2014/main" id="{D61235E5-9CDD-27D0-D15B-0B1488C3F81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45" y="1135"/>
                    <a:ext cx="73" cy="7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37" name="Oval 133">
                    <a:extLst>
                      <a:ext uri="{FF2B5EF4-FFF2-40B4-BE49-F238E27FC236}">
                        <a16:creationId xmlns:a16="http://schemas.microsoft.com/office/drawing/2014/main" id="{0DC1A301-2BAE-F970-CDC7-C2132F03283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9" y="1257"/>
                    <a:ext cx="81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38" name="Oval 134">
                    <a:extLst>
                      <a:ext uri="{FF2B5EF4-FFF2-40B4-BE49-F238E27FC236}">
                        <a16:creationId xmlns:a16="http://schemas.microsoft.com/office/drawing/2014/main" id="{D55BC599-057E-3CF1-28FB-24491969C24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421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4439" name="Group 135">
                    <a:extLst>
                      <a:ext uri="{FF2B5EF4-FFF2-40B4-BE49-F238E27FC236}">
                        <a16:creationId xmlns:a16="http://schemas.microsoft.com/office/drawing/2014/main" id="{D8316385-BFB4-A810-17B9-045CA9285AE0}"/>
                      </a:ext>
                    </a:extLst>
                  </p:cNvPr>
                  <p:cNvGrpSpPr/>
                  <p:nvPr/>
                </p:nvGrpSpPr>
                <p:grpSpPr>
                  <a:xfrm>
                    <a:off x="143" y="801"/>
                    <a:ext cx="116" cy="51"/>
                    <a:chExt cx="181" cy="91"/>
                  </a:xfrm>
                </p:grpSpPr>
                <p:sp>
                  <p:nvSpPr>
                    <p:cNvPr id="14491" name="Oval 136">
                      <a:extLst>
                        <a:ext uri="{FF2B5EF4-FFF2-40B4-BE49-F238E27FC236}">
                          <a16:creationId xmlns:a16="http://schemas.microsoft.com/office/drawing/2014/main" id="{22D8B4BF-67D2-EDF3-464F-BF39D4532BC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5" y="22"/>
                      <a:ext cx="91" cy="45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2F00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92" name="Oval 137">
                      <a:extLst>
                        <a:ext uri="{FF2B5EF4-FFF2-40B4-BE49-F238E27FC236}">
                          <a16:creationId xmlns:a16="http://schemas.microsoft.com/office/drawing/2014/main" id="{EA19F88E-3D6F-DA23-1939-CB5EA94C56F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181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006600"/>
                        </a:gs>
                        <a:gs pos="100000">
                          <a:srgbClr val="002F00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4440" name="Oval 138">
                    <a:extLst>
                      <a:ext uri="{FF2B5EF4-FFF2-40B4-BE49-F238E27FC236}">
                        <a16:creationId xmlns:a16="http://schemas.microsoft.com/office/drawing/2014/main" id="{D4C57DD0-2751-650C-E531-7AA23AEF149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18" y="808"/>
                    <a:ext cx="65" cy="2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2F00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41" name="Oval 139">
                    <a:extLst>
                      <a:ext uri="{FF2B5EF4-FFF2-40B4-BE49-F238E27FC236}">
                        <a16:creationId xmlns:a16="http://schemas.microsoft.com/office/drawing/2014/main" id="{9F21C806-A440-117C-F97A-38F4D06804B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97" y="801"/>
                    <a:ext cx="95" cy="4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6600"/>
                      </a:gs>
                      <a:gs pos="100000">
                        <a:srgbClr val="002F00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42" name="Oval 140">
                    <a:extLst>
                      <a:ext uri="{FF2B5EF4-FFF2-40B4-BE49-F238E27FC236}">
                        <a16:creationId xmlns:a16="http://schemas.microsoft.com/office/drawing/2014/main" id="{200FDFCC-485C-D06C-9D8D-17C7491F8A7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0000">
                    <a:off x="489" y="713"/>
                    <a:ext cx="13" cy="116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6C6C6C">
                          <a:alpha val="0"/>
                        </a:srgbClr>
                      </a:gs>
                      <a:gs pos="100000">
                        <a:srgbClr val="EAEAEA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43" name="AutoShape 141">
                    <a:extLst>
                      <a:ext uri="{FF2B5EF4-FFF2-40B4-BE49-F238E27FC236}">
                        <a16:creationId xmlns:a16="http://schemas.microsoft.com/office/drawing/2014/main" id="{478742D5-2B92-36DF-79EC-09F2571B2F4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83" y="1624"/>
                    <a:ext cx="388" cy="4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A50021"/>
                      </a:gs>
                      <a:gs pos="100000">
                        <a:srgbClr val="4C000F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54" name="Oval 142">
                    <a:extLst>
                      <a:ext uri="{FF2B5EF4-FFF2-40B4-BE49-F238E27FC236}">
                        <a16:creationId xmlns:a16="http://schemas.microsoft.com/office/drawing/2014/main" id="{5F595852-69DE-D4F5-7835-EDA286418FD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5" y="1615"/>
                    <a:ext cx="348" cy="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455" name="Oval 143">
                    <a:extLst>
                      <a:ext uri="{FF2B5EF4-FFF2-40B4-BE49-F238E27FC236}">
                        <a16:creationId xmlns:a16="http://schemas.microsoft.com/office/drawing/2014/main" id="{7BE96A5E-0B99-7DD1-A400-B3552BA1BA7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5" y="1605"/>
                    <a:ext cx="345" cy="7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446" name="AutoShape 144">
                    <a:extLst>
                      <a:ext uri="{FF2B5EF4-FFF2-40B4-BE49-F238E27FC236}">
                        <a16:creationId xmlns:a16="http://schemas.microsoft.com/office/drawing/2014/main" id="{91AC2CC5-8B58-03CF-756C-D046FDC03FC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" y="1727"/>
                    <a:ext cx="713" cy="592"/>
                  </a:xfrm>
                  <a:prstGeom prst="roundRect">
                    <a:avLst>
                      <a:gd name="adj" fmla="val 16667"/>
                    </a:avLst>
                  </a:prstGeom>
                  <a:gradFill rotWithShape="1">
                    <a:gsLst>
                      <a:gs pos="0">
                        <a:srgbClr val="0D0000"/>
                      </a:gs>
                      <a:gs pos="50000">
                        <a:srgbClr val="CC0000"/>
                      </a:gs>
                      <a:gs pos="100000">
                        <a:srgbClr val="0D0000"/>
                      </a:gs>
                    </a:gsLst>
                    <a:lin ang="27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57" name="Oval 145">
                    <a:extLst>
                      <a:ext uri="{FF2B5EF4-FFF2-40B4-BE49-F238E27FC236}">
                        <a16:creationId xmlns:a16="http://schemas.microsoft.com/office/drawing/2014/main" id="{49DB003C-0758-C3BC-E994-3DD31323082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739755">
                    <a:off x="550" y="1728"/>
                    <a:ext cx="205" cy="90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>
                          <a:alpha val="59999"/>
                        </a:schemeClr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448" name="AutoShape 146">
                    <a:extLst>
                      <a:ext uri="{FF2B5EF4-FFF2-40B4-BE49-F238E27FC236}">
                        <a16:creationId xmlns:a16="http://schemas.microsoft.com/office/drawing/2014/main" id="{231858C6-060D-BDC4-3D3E-A852DB7FEA2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" y="1767"/>
                    <a:ext cx="652" cy="531"/>
                  </a:xfrm>
                  <a:prstGeom prst="roundRect">
                    <a:avLst>
                      <a:gd name="adj" fmla="val 11463"/>
                    </a:avLst>
                  </a:prstGeom>
                  <a:gradFill rotWithShape="1">
                    <a:gsLst>
                      <a:gs pos="0">
                        <a:srgbClr val="CC0000"/>
                      </a:gs>
                      <a:gs pos="100000">
                        <a:srgbClr val="B00000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49" name="未知">
                    <a:extLst>
                      <a:ext uri="{FF2B5EF4-FFF2-40B4-BE49-F238E27FC236}">
                        <a16:creationId xmlns:a16="http://schemas.microsoft.com/office/drawing/2014/main" id="{327F1B01-0287-0D53-E5CE-79666B673DF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43" y="1645"/>
                    <a:ext cx="47" cy="82"/>
                  </a:xfrm>
                  <a:custGeom>
                    <a:gdLst>
                      <a:gd name="T0" fmla="*/ 52 w 52"/>
                      <a:gd name="T1" fmla="*/ 0 h 91"/>
                      <a:gd name="T2" fmla="*/ 7 w 52"/>
                      <a:gd name="T3" fmla="*/ 23 h 91"/>
                      <a:gd name="T4" fmla="*/ 7 w 52"/>
                      <a:gd name="T5" fmla="*/ 91 h 91"/>
                      <a:gd name="T6" fmla="*/ 0 60000 65536"/>
                      <a:gd name="T7" fmla="*/ 0 60000 65536"/>
                      <a:gd name="T8" fmla="*/ 0 60000 65536"/>
                      <a:gd name="T9" fmla="*/ 0 w 52"/>
                      <a:gd name="T10" fmla="*/ 0 h 91"/>
                      <a:gd name="T11" fmla="*/ 52 w 52"/>
                      <a:gd name="T12" fmla="*/ 91 h 91"/>
                    </a:gdLst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T9" t="T10" r="T11" b="T12"/>
                    <a:pathLst>
                      <a:path w="52" h="91">
                        <a:moveTo>
                          <a:pt x="52" y="0"/>
                        </a:moveTo>
                        <a:cubicBezTo>
                          <a:pt x="33" y="4"/>
                          <a:pt x="14" y="8"/>
                          <a:pt x="7" y="23"/>
                        </a:cubicBezTo>
                        <a:cubicBezTo>
                          <a:pt x="0" y="38"/>
                          <a:pt x="14" y="80"/>
                          <a:pt x="7" y="91"/>
                        </a:cubicBezTo>
                      </a:path>
                    </a:pathLst>
                  </a:custGeom>
                  <a:noFill/>
                  <a:ln w="69850">
                    <a:solidFill>
                      <a:srgbClr val="A50021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60" name="Oval 148">
                    <a:extLst>
                      <a:ext uri="{FF2B5EF4-FFF2-40B4-BE49-F238E27FC236}">
                        <a16:creationId xmlns:a16="http://schemas.microsoft.com/office/drawing/2014/main" id="{66F8942A-B371-DECC-70DB-5378600B621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1605"/>
                    <a:ext cx="122" cy="18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chemeClr val="tx1"/>
                      </a:gs>
                      <a:gs pos="100000">
                        <a:schemeClr val="tx1">
                          <a:gamma/>
                          <a:shade val="57647"/>
                          <a:invGamma/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14451" name="Group 149">
                    <a:extLst>
                      <a:ext uri="{FF2B5EF4-FFF2-40B4-BE49-F238E27FC236}">
                        <a16:creationId xmlns:a16="http://schemas.microsoft.com/office/drawing/2014/main" id="{663EA455-0871-A195-707D-856436919DD9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592" y="1645"/>
                    <a:ext cx="60" cy="143"/>
                    <a:chExt cx="115" cy="159"/>
                  </a:xfrm>
                </p:grpSpPr>
                <p:sp>
                  <p:nvSpPr>
                    <p:cNvPr id="14489" name="未知">
                      <a:extLst>
                        <a:ext uri="{FF2B5EF4-FFF2-40B4-BE49-F238E27FC236}">
                          <a16:creationId xmlns:a16="http://schemas.microsoft.com/office/drawing/2014/main" id="{FFCAFA31-F1EC-B8C7-64F8-0A1F9D404A8A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46" y="0"/>
                      <a:ext cx="52" cy="91"/>
                    </a:xfrm>
                    <a:custGeom>
                      <a:gdLst>
                        <a:gd name="T0" fmla="*/ 52 w 52"/>
                        <a:gd name="T1" fmla="*/ 0 h 91"/>
                        <a:gd name="T2" fmla="*/ 7 w 52"/>
                        <a:gd name="T3" fmla="*/ 23 h 91"/>
                        <a:gd name="T4" fmla="*/ 7 w 52"/>
                        <a:gd name="T5" fmla="*/ 91 h 91"/>
                        <a:gd name="T6" fmla="*/ 0 60000 65536"/>
                        <a:gd name="T7" fmla="*/ 0 60000 65536"/>
                        <a:gd name="T8" fmla="*/ 0 60000 65536"/>
                        <a:gd name="T9" fmla="*/ 0 w 52"/>
                        <a:gd name="T10" fmla="*/ 0 h 91"/>
                        <a:gd name="T11" fmla="*/ 52 w 52"/>
                        <a:gd name="T12" fmla="*/ 91 h 91"/>
                      </a:gdLst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52" h="91">
                          <a:moveTo>
                            <a:pt x="52" y="0"/>
                          </a:moveTo>
                          <a:cubicBezTo>
                            <a:pt x="33" y="4"/>
                            <a:pt x="14" y="8"/>
                            <a:pt x="7" y="23"/>
                          </a:cubicBezTo>
                          <a:cubicBezTo>
                            <a:pt x="0" y="38"/>
                            <a:pt x="14" y="80"/>
                            <a:pt x="7" y="91"/>
                          </a:cubicBezTo>
                        </a:path>
                      </a:pathLst>
                    </a:custGeom>
                    <a:noFill/>
                    <a:ln w="69850">
                      <a:solidFill>
                        <a:srgbClr val="A50021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63" name="Oval 151">
                      <a:extLst>
                        <a:ext uri="{FF2B5EF4-FFF2-40B4-BE49-F238E27FC236}">
                          <a16:creationId xmlns:a16="http://schemas.microsoft.com/office/drawing/2014/main" id="{A6AB2F1F-5C94-024E-A5A0-F2FBE3C4A7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-1" y="22"/>
                      <a:ext cx="115" cy="136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tx1"/>
                        </a:gs>
                        <a:gs pos="100000">
                          <a:schemeClr val="tx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  <p:grpSp>
                <p:nvGrpSpPr>
                  <p:cNvPr id="14452" name="Group 152">
                    <a:extLst>
                      <a:ext uri="{FF2B5EF4-FFF2-40B4-BE49-F238E27FC236}">
                        <a16:creationId xmlns:a16="http://schemas.microsoft.com/office/drawing/2014/main" id="{48026224-AB15-33B6-793E-EFC7DFDAD6CA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530" y="1522"/>
                    <a:ext cx="82" cy="163"/>
                    <a:chExt cx="90" cy="181"/>
                  </a:xfrm>
                </p:grpSpPr>
                <p:sp>
                  <p:nvSpPr>
                    <p:cNvPr id="14476" name="未知">
                      <a:extLst>
                        <a:ext uri="{FF2B5EF4-FFF2-40B4-BE49-F238E27FC236}">
                          <a16:creationId xmlns:a16="http://schemas.microsoft.com/office/drawing/2014/main" id="{7C750D91-2AEB-5E5D-0E92-0181FFC9AE79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0" y="0"/>
                      <a:ext cx="66" cy="181"/>
                    </a:xfrm>
                    <a:custGeom>
                      <a:gdLst>
                        <a:gd name="T0" fmla="*/ 34 w 220"/>
                        <a:gd name="T1" fmla="*/ 23 h 374"/>
                        <a:gd name="T2" fmla="*/ 11 w 220"/>
                        <a:gd name="T3" fmla="*/ 159 h 374"/>
                        <a:gd name="T4" fmla="*/ 34 w 220"/>
                        <a:gd name="T5" fmla="*/ 340 h 374"/>
                        <a:gd name="T6" fmla="*/ 79 w 220"/>
                        <a:gd name="T7" fmla="*/ 363 h 374"/>
                        <a:gd name="T8" fmla="*/ 148 w 220"/>
                        <a:gd name="T9" fmla="*/ 363 h 374"/>
                        <a:gd name="T10" fmla="*/ 193 w 220"/>
                        <a:gd name="T11" fmla="*/ 340 h 374"/>
                        <a:gd name="T12" fmla="*/ 216 w 220"/>
                        <a:gd name="T13" fmla="*/ 318 h 374"/>
                        <a:gd name="T14" fmla="*/ 216 w 220"/>
                        <a:gd name="T15" fmla="*/ 295 h 374"/>
                        <a:gd name="T16" fmla="*/ 193 w 220"/>
                        <a:gd name="T17" fmla="*/ 272 h 374"/>
                        <a:gd name="T18" fmla="*/ 170 w 220"/>
                        <a:gd name="T19" fmla="*/ 204 h 374"/>
                        <a:gd name="T20" fmla="*/ 170 w 220"/>
                        <a:gd name="T21" fmla="*/ 136 h 374"/>
                        <a:gd name="T22" fmla="*/ 125 w 220"/>
                        <a:gd name="T23" fmla="*/ 45 h 374"/>
                        <a:gd name="T24" fmla="*/ 102 w 220"/>
                        <a:gd name="T25" fmla="*/ 23 h 374"/>
                        <a:gd name="T26" fmla="*/ 11 w 220"/>
                        <a:gd name="T27" fmla="*/ 23 h 374"/>
                        <a:gd name="T28" fmla="*/ 34 w 220"/>
                        <a:gd name="T29" fmla="*/ 23 h 374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w 220"/>
                        <a:gd name="T46" fmla="*/ 0 h 374"/>
                        <a:gd name="T47" fmla="*/ 220 w 220"/>
                        <a:gd name="T48" fmla="*/ 374 h 374"/>
                      </a:gdLst>
                      <a:cxnLst>
                        <a:cxn ang="T30">
                          <a:pos x="T0" y="T1"/>
                        </a:cxn>
                        <a:cxn ang="T31">
                          <a:pos x="T2" y="T3"/>
                        </a:cxn>
                        <a:cxn ang="T32">
                          <a:pos x="T4" y="T5"/>
                        </a:cxn>
                        <a:cxn ang="T33">
                          <a:pos x="T6" y="T7"/>
                        </a:cxn>
                        <a:cxn ang="T34">
                          <a:pos x="T8" y="T9"/>
                        </a:cxn>
                        <a:cxn ang="T35">
                          <a:pos x="T10" y="T11"/>
                        </a:cxn>
                        <a:cxn ang="T36">
                          <a:pos x="T12" y="T13"/>
                        </a:cxn>
                        <a:cxn ang="T37">
                          <a:pos x="T14" y="T15"/>
                        </a:cxn>
                        <a:cxn ang="T38">
                          <a:pos x="T16" y="T17"/>
                        </a:cxn>
                        <a:cxn ang="T39">
                          <a:pos x="T18" y="T19"/>
                        </a:cxn>
                        <a:cxn ang="T40">
                          <a:pos x="T20" y="T21"/>
                        </a:cxn>
                        <a:cxn ang="T41">
                          <a:pos x="T22" y="T23"/>
                        </a:cxn>
                        <a:cxn ang="T42">
                          <a:pos x="T24" y="T25"/>
                        </a:cxn>
                        <a:cxn ang="T43">
                          <a:pos x="T26" y="T27"/>
                        </a:cxn>
                        <a:cxn ang="T44">
                          <a:pos x="T28" y="T29"/>
                        </a:cxn>
                      </a:cxnLst>
                      <a:rect l="T45" t="T46" r="T47" b="T48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77" name="Oval 154">
                      <a:extLst>
                        <a:ext uri="{FF2B5EF4-FFF2-40B4-BE49-F238E27FC236}">
                          <a16:creationId xmlns:a16="http://schemas.microsoft.com/office/drawing/2014/main" id="{187EC88E-839A-9419-9164-7B4C8A65892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19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78" name="Oval 155">
                      <a:extLst>
                        <a:ext uri="{FF2B5EF4-FFF2-40B4-BE49-F238E27FC236}">
                          <a16:creationId xmlns:a16="http://schemas.microsoft.com/office/drawing/2014/main" id="{A3736560-2345-19FD-26E5-15194056CB5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32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79" name="Oval 156">
                      <a:extLst>
                        <a:ext uri="{FF2B5EF4-FFF2-40B4-BE49-F238E27FC236}">
                          <a16:creationId xmlns:a16="http://schemas.microsoft.com/office/drawing/2014/main" id="{175799B3-B76B-682B-75CD-80D2AF1C6A1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44" y="128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80" name="Oval 157">
                      <a:extLst>
                        <a:ext uri="{FF2B5EF4-FFF2-40B4-BE49-F238E27FC236}">
                          <a16:creationId xmlns:a16="http://schemas.microsoft.com/office/drawing/2014/main" id="{2DC6F4CC-D29B-3FB6-90DF-73CE6740A89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81" name="Oval 158">
                      <a:extLst>
                        <a:ext uri="{FF2B5EF4-FFF2-40B4-BE49-F238E27FC236}">
                          <a16:creationId xmlns:a16="http://schemas.microsoft.com/office/drawing/2014/main" id="{FFE3ECB5-D732-6724-1B70-7D95516D9FE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71" name="Oval 159">
                      <a:extLst>
                        <a:ext uri="{FF2B5EF4-FFF2-40B4-BE49-F238E27FC236}">
                          <a16:creationId xmlns:a16="http://schemas.microsoft.com/office/drawing/2014/main" id="{FD5C11A8-0324-8A1E-94D4-19E118DF419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-1" y="114"/>
                      <a:ext cx="58" cy="4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4483" name="未知">
                      <a:extLst>
                        <a:ext uri="{FF2B5EF4-FFF2-40B4-BE49-F238E27FC236}">
                          <a16:creationId xmlns:a16="http://schemas.microsoft.com/office/drawing/2014/main" id="{74DB94C6-BC99-DFDC-D3AD-3EC0260775D5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9"/>
                      <a:ext cx="61" cy="111"/>
                    </a:xfrm>
                    <a:custGeom>
                      <a:gdLst>
                        <a:gd name="T0" fmla="*/ 11 w 222"/>
                        <a:gd name="T1" fmla="*/ 30 h 336"/>
                        <a:gd name="T2" fmla="*/ 34 w 222"/>
                        <a:gd name="T3" fmla="*/ 75 h 336"/>
                        <a:gd name="T4" fmla="*/ 79 w 222"/>
                        <a:gd name="T5" fmla="*/ 211 h 336"/>
                        <a:gd name="T6" fmla="*/ 102 w 222"/>
                        <a:gd name="T7" fmla="*/ 256 h 336"/>
                        <a:gd name="T8" fmla="*/ 147 w 222"/>
                        <a:gd name="T9" fmla="*/ 325 h 336"/>
                        <a:gd name="T10" fmla="*/ 215 w 222"/>
                        <a:gd name="T11" fmla="*/ 325 h 336"/>
                        <a:gd name="T12" fmla="*/ 192 w 222"/>
                        <a:gd name="T13" fmla="*/ 302 h 336"/>
                        <a:gd name="T14" fmla="*/ 170 w 222"/>
                        <a:gd name="T15" fmla="*/ 302 h 336"/>
                        <a:gd name="T16" fmla="*/ 147 w 222"/>
                        <a:gd name="T17" fmla="*/ 256 h 336"/>
                        <a:gd name="T18" fmla="*/ 102 w 222"/>
                        <a:gd name="T19" fmla="*/ 166 h 336"/>
                        <a:gd name="T20" fmla="*/ 79 w 222"/>
                        <a:gd name="T21" fmla="*/ 75 h 336"/>
                        <a:gd name="T22" fmla="*/ 11 w 222"/>
                        <a:gd name="T23" fmla="*/ 7 h 336"/>
                        <a:gd name="T24" fmla="*/ 11 w 222"/>
                        <a:gd name="T25" fmla="*/ 30 h 3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w 222"/>
                        <a:gd name="T40" fmla="*/ 0 h 336"/>
                        <a:gd name="T41" fmla="*/ 222 w 222"/>
                        <a:gd name="T42" fmla="*/ 336 h 336"/>
                      </a:gdLst>
                      <a:cxnLst>
                        <a:cxn ang="T26">
                          <a:pos x="T0" y="T1"/>
                        </a:cxn>
                        <a:cxn ang="T27">
                          <a:pos x="T2" y="T3"/>
                        </a:cxn>
                        <a:cxn ang="T28">
                          <a:pos x="T4" y="T5"/>
                        </a:cxn>
                        <a:cxn ang="T29">
                          <a:pos x="T6" y="T7"/>
                        </a:cxn>
                        <a:cxn ang="T30">
                          <a:pos x="T8" y="T9"/>
                        </a:cxn>
                        <a:cxn ang="T31">
                          <a:pos x="T10" y="T11"/>
                        </a:cxn>
                        <a:cxn ang="T32">
                          <a:pos x="T12" y="T13"/>
                        </a:cxn>
                        <a:cxn ang="T33">
                          <a:pos x="T14" y="T15"/>
                        </a:cxn>
                        <a:cxn ang="T34">
                          <a:pos x="T16" y="T17"/>
                        </a:cxn>
                        <a:cxn ang="T35">
                          <a:pos x="T18" y="T19"/>
                        </a:cxn>
                        <a:cxn ang="T36">
                          <a:pos x="T20" y="T21"/>
                        </a:cxn>
                        <a:cxn ang="T37">
                          <a:pos x="T22" y="T23"/>
                        </a:cxn>
                        <a:cxn ang="T38">
                          <a:pos x="T24" y="T25"/>
                        </a:cxn>
                      </a:cxnLst>
                      <a:rect l="T39" t="T40" r="T41" b="T42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84" name="Oval 161">
                      <a:extLst>
                        <a:ext uri="{FF2B5EF4-FFF2-40B4-BE49-F238E27FC236}">
                          <a16:creationId xmlns:a16="http://schemas.microsoft.com/office/drawing/2014/main" id="{4D29B3AA-F37B-F8B4-6D48-964DE155CB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44" y="4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D9B4">
                            <a:alpha val="3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85" name="Oval 162">
                      <a:extLst>
                        <a:ext uri="{FF2B5EF4-FFF2-40B4-BE49-F238E27FC236}">
                          <a16:creationId xmlns:a16="http://schemas.microsoft.com/office/drawing/2014/main" id="{82335A85-2D3E-3B01-08EE-BC6D11A3BC6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86" name="Oval 163">
                      <a:extLst>
                        <a:ext uri="{FF2B5EF4-FFF2-40B4-BE49-F238E27FC236}">
                          <a16:creationId xmlns:a16="http://schemas.microsoft.com/office/drawing/2014/main" id="{CE106F5D-A464-7D8B-FEA5-4F0722EEC53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32" y="165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87" name="Oval 164">
                      <a:extLst>
                        <a:ext uri="{FF2B5EF4-FFF2-40B4-BE49-F238E27FC236}">
                          <a16:creationId xmlns:a16="http://schemas.microsoft.com/office/drawing/2014/main" id="{FD0ED001-4AF9-4726-22AD-7F4CAF491A9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88" name="Oval 165">
                      <a:extLst>
                        <a:ext uri="{FF2B5EF4-FFF2-40B4-BE49-F238E27FC236}">
                          <a16:creationId xmlns:a16="http://schemas.microsoft.com/office/drawing/2014/main" id="{7FFB7C3B-CC36-968A-542D-0BD927DF484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4453" name="Group 166">
                    <a:extLst>
                      <a:ext uri="{FF2B5EF4-FFF2-40B4-BE49-F238E27FC236}">
                        <a16:creationId xmlns:a16="http://schemas.microsoft.com/office/drawing/2014/main" id="{9D184C70-E78F-ECB7-B510-A4610EF4FBFA}"/>
                      </a:ext>
                    </a:extLst>
                  </p:cNvPr>
                  <p:cNvGrpSpPr/>
                  <p:nvPr/>
                </p:nvGrpSpPr>
                <p:grpSpPr>
                  <a:xfrm>
                    <a:off x="163" y="1522"/>
                    <a:ext cx="81" cy="163"/>
                    <a:chExt cx="90" cy="181"/>
                  </a:xfrm>
                </p:grpSpPr>
                <p:sp>
                  <p:nvSpPr>
                    <p:cNvPr id="14463" name="未知">
                      <a:extLst>
                        <a:ext uri="{FF2B5EF4-FFF2-40B4-BE49-F238E27FC236}">
                          <a16:creationId xmlns:a16="http://schemas.microsoft.com/office/drawing/2014/main" id="{3598AA9D-FFB9-FDD2-7479-666B7F6A56F9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0" y="0"/>
                      <a:ext cx="66" cy="181"/>
                    </a:xfrm>
                    <a:custGeom>
                      <a:gdLst>
                        <a:gd name="T0" fmla="*/ 34 w 220"/>
                        <a:gd name="T1" fmla="*/ 23 h 374"/>
                        <a:gd name="T2" fmla="*/ 11 w 220"/>
                        <a:gd name="T3" fmla="*/ 159 h 374"/>
                        <a:gd name="T4" fmla="*/ 34 w 220"/>
                        <a:gd name="T5" fmla="*/ 340 h 374"/>
                        <a:gd name="T6" fmla="*/ 79 w 220"/>
                        <a:gd name="T7" fmla="*/ 363 h 374"/>
                        <a:gd name="T8" fmla="*/ 148 w 220"/>
                        <a:gd name="T9" fmla="*/ 363 h 374"/>
                        <a:gd name="T10" fmla="*/ 193 w 220"/>
                        <a:gd name="T11" fmla="*/ 340 h 374"/>
                        <a:gd name="T12" fmla="*/ 216 w 220"/>
                        <a:gd name="T13" fmla="*/ 318 h 374"/>
                        <a:gd name="T14" fmla="*/ 216 w 220"/>
                        <a:gd name="T15" fmla="*/ 295 h 374"/>
                        <a:gd name="T16" fmla="*/ 193 w 220"/>
                        <a:gd name="T17" fmla="*/ 272 h 374"/>
                        <a:gd name="T18" fmla="*/ 170 w 220"/>
                        <a:gd name="T19" fmla="*/ 204 h 374"/>
                        <a:gd name="T20" fmla="*/ 170 w 220"/>
                        <a:gd name="T21" fmla="*/ 136 h 374"/>
                        <a:gd name="T22" fmla="*/ 125 w 220"/>
                        <a:gd name="T23" fmla="*/ 45 h 374"/>
                        <a:gd name="T24" fmla="*/ 102 w 220"/>
                        <a:gd name="T25" fmla="*/ 23 h 374"/>
                        <a:gd name="T26" fmla="*/ 11 w 220"/>
                        <a:gd name="T27" fmla="*/ 23 h 374"/>
                        <a:gd name="T28" fmla="*/ 34 w 220"/>
                        <a:gd name="T29" fmla="*/ 23 h 374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w 220"/>
                        <a:gd name="T46" fmla="*/ 0 h 374"/>
                        <a:gd name="T47" fmla="*/ 220 w 220"/>
                        <a:gd name="T48" fmla="*/ 374 h 374"/>
                      </a:gdLst>
                      <a:cxnLst>
                        <a:cxn ang="T30">
                          <a:pos x="T0" y="T1"/>
                        </a:cxn>
                        <a:cxn ang="T31">
                          <a:pos x="T2" y="T3"/>
                        </a:cxn>
                        <a:cxn ang="T32">
                          <a:pos x="T4" y="T5"/>
                        </a:cxn>
                        <a:cxn ang="T33">
                          <a:pos x="T6" y="T7"/>
                        </a:cxn>
                        <a:cxn ang="T34">
                          <a:pos x="T8" y="T9"/>
                        </a:cxn>
                        <a:cxn ang="T35">
                          <a:pos x="T10" y="T11"/>
                        </a:cxn>
                        <a:cxn ang="T36">
                          <a:pos x="T12" y="T13"/>
                        </a:cxn>
                        <a:cxn ang="T37">
                          <a:pos x="T14" y="T15"/>
                        </a:cxn>
                        <a:cxn ang="T38">
                          <a:pos x="T16" y="T17"/>
                        </a:cxn>
                        <a:cxn ang="T39">
                          <a:pos x="T18" y="T19"/>
                        </a:cxn>
                        <a:cxn ang="T40">
                          <a:pos x="T20" y="T21"/>
                        </a:cxn>
                        <a:cxn ang="T41">
                          <a:pos x="T22" y="T23"/>
                        </a:cxn>
                        <a:cxn ang="T42">
                          <a:pos x="T24" y="T25"/>
                        </a:cxn>
                        <a:cxn ang="T43">
                          <a:pos x="T26" y="T27"/>
                        </a:cxn>
                        <a:cxn ang="T44">
                          <a:pos x="T28" y="T29"/>
                        </a:cxn>
                      </a:cxnLst>
                      <a:rect l="T45" t="T46" r="T47" b="T48"/>
                      <a:pathLst>
                        <a:path w="220" h="374">
                          <a:moveTo>
                            <a:pt x="34" y="23"/>
                          </a:moveTo>
                          <a:cubicBezTo>
                            <a:pt x="34" y="46"/>
                            <a:pt x="11" y="106"/>
                            <a:pt x="11" y="159"/>
                          </a:cubicBezTo>
                          <a:cubicBezTo>
                            <a:pt x="11" y="212"/>
                            <a:pt x="23" y="306"/>
                            <a:pt x="34" y="340"/>
                          </a:cubicBezTo>
                          <a:cubicBezTo>
                            <a:pt x="45" y="374"/>
                            <a:pt x="60" y="359"/>
                            <a:pt x="79" y="363"/>
                          </a:cubicBezTo>
                          <a:cubicBezTo>
                            <a:pt x="98" y="367"/>
                            <a:pt x="129" y="367"/>
                            <a:pt x="148" y="363"/>
                          </a:cubicBezTo>
                          <a:cubicBezTo>
                            <a:pt x="167" y="359"/>
                            <a:pt x="182" y="348"/>
                            <a:pt x="193" y="340"/>
                          </a:cubicBezTo>
                          <a:cubicBezTo>
                            <a:pt x="204" y="332"/>
                            <a:pt x="212" y="326"/>
                            <a:pt x="216" y="318"/>
                          </a:cubicBezTo>
                          <a:cubicBezTo>
                            <a:pt x="220" y="310"/>
                            <a:pt x="220" y="303"/>
                            <a:pt x="216" y="295"/>
                          </a:cubicBezTo>
                          <a:cubicBezTo>
                            <a:pt x="212" y="287"/>
                            <a:pt x="201" y="287"/>
                            <a:pt x="193" y="272"/>
                          </a:cubicBezTo>
                          <a:cubicBezTo>
                            <a:pt x="185" y="257"/>
                            <a:pt x="174" y="227"/>
                            <a:pt x="170" y="204"/>
                          </a:cubicBezTo>
                          <a:cubicBezTo>
                            <a:pt x="166" y="181"/>
                            <a:pt x="177" y="162"/>
                            <a:pt x="170" y="136"/>
                          </a:cubicBezTo>
                          <a:cubicBezTo>
                            <a:pt x="163" y="110"/>
                            <a:pt x="136" y="64"/>
                            <a:pt x="125" y="45"/>
                          </a:cubicBezTo>
                          <a:cubicBezTo>
                            <a:pt x="114" y="26"/>
                            <a:pt x="121" y="27"/>
                            <a:pt x="102" y="23"/>
                          </a:cubicBezTo>
                          <a:cubicBezTo>
                            <a:pt x="83" y="19"/>
                            <a:pt x="22" y="23"/>
                            <a:pt x="11" y="23"/>
                          </a:cubicBezTo>
                          <a:cubicBezTo>
                            <a:pt x="0" y="23"/>
                            <a:pt x="34" y="0"/>
                            <a:pt x="34" y="23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64" name="Oval 168">
                      <a:extLst>
                        <a:ext uri="{FF2B5EF4-FFF2-40B4-BE49-F238E27FC236}">
                          <a16:creationId xmlns:a16="http://schemas.microsoft.com/office/drawing/2014/main" id="{F7439551-84DC-D121-7C94-8436670F77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19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65" name="Oval 169">
                      <a:extLst>
                        <a:ext uri="{FF2B5EF4-FFF2-40B4-BE49-F238E27FC236}">
                          <a16:creationId xmlns:a16="http://schemas.microsoft.com/office/drawing/2014/main" id="{269E1466-0A6F-5230-67B9-8615978CFC5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32" y="136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66" name="Oval 170">
                      <a:extLst>
                        <a:ext uri="{FF2B5EF4-FFF2-40B4-BE49-F238E27FC236}">
                          <a16:creationId xmlns:a16="http://schemas.microsoft.com/office/drawing/2014/main" id="{5D8AA44D-A439-C111-7D2F-FAA14BAC23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600000">
                      <a:off x="44" y="128"/>
                      <a:ext cx="3" cy="37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67" name="Oval 171">
                      <a:extLst>
                        <a:ext uri="{FF2B5EF4-FFF2-40B4-BE49-F238E27FC236}">
                          <a16:creationId xmlns:a16="http://schemas.microsoft.com/office/drawing/2014/main" id="{D7B1CC11-2FEF-ABAB-7183-30C7B468CCA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50" y="120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DCB084">
                            <a:alpha val="0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68" name="Oval 172">
                      <a:extLst>
                        <a:ext uri="{FF2B5EF4-FFF2-40B4-BE49-F238E27FC236}">
                          <a16:creationId xmlns:a16="http://schemas.microsoft.com/office/drawing/2014/main" id="{01FDB1EA-202E-29C5-C1D3-A80FE49BBAA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43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3485" name="Oval 173">
                      <a:extLst>
                        <a:ext uri="{FF2B5EF4-FFF2-40B4-BE49-F238E27FC236}">
                          <a16:creationId xmlns:a16="http://schemas.microsoft.com/office/drawing/2014/main" id="{844F09DB-4D1B-AFEC-D0AE-86E2B0F64C6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0632346">
                      <a:off x="-1" y="114"/>
                      <a:ext cx="58" cy="44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chemeClr val="bg1"/>
                        </a:gs>
                        <a:gs pos="100000">
                          <a:schemeClr val="bg1">
                            <a:gamma/>
                            <a:shade val="57647"/>
                            <a:invGamma/>
                            <a:alpha val="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 w="9525">
                      <a:noFill/>
                      <a:round/>
                    </a:ln>
                    <a:effectLst/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4572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9144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3716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1828800" algn="ctr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4470" name="未知">
                      <a:extLst>
                        <a:ext uri="{FF2B5EF4-FFF2-40B4-BE49-F238E27FC236}">
                          <a16:creationId xmlns:a16="http://schemas.microsoft.com/office/drawing/2014/main" id="{994037E5-C558-96B9-2F0D-D3AB56742081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29" y="9"/>
                      <a:ext cx="61" cy="111"/>
                    </a:xfrm>
                    <a:custGeom>
                      <a:gdLst>
                        <a:gd name="T0" fmla="*/ 11 w 222"/>
                        <a:gd name="T1" fmla="*/ 30 h 336"/>
                        <a:gd name="T2" fmla="*/ 34 w 222"/>
                        <a:gd name="T3" fmla="*/ 75 h 336"/>
                        <a:gd name="T4" fmla="*/ 79 w 222"/>
                        <a:gd name="T5" fmla="*/ 211 h 336"/>
                        <a:gd name="T6" fmla="*/ 102 w 222"/>
                        <a:gd name="T7" fmla="*/ 256 h 336"/>
                        <a:gd name="T8" fmla="*/ 147 w 222"/>
                        <a:gd name="T9" fmla="*/ 325 h 336"/>
                        <a:gd name="T10" fmla="*/ 215 w 222"/>
                        <a:gd name="T11" fmla="*/ 325 h 336"/>
                        <a:gd name="T12" fmla="*/ 192 w 222"/>
                        <a:gd name="T13" fmla="*/ 302 h 336"/>
                        <a:gd name="T14" fmla="*/ 170 w 222"/>
                        <a:gd name="T15" fmla="*/ 302 h 336"/>
                        <a:gd name="T16" fmla="*/ 147 w 222"/>
                        <a:gd name="T17" fmla="*/ 256 h 336"/>
                        <a:gd name="T18" fmla="*/ 102 w 222"/>
                        <a:gd name="T19" fmla="*/ 166 h 336"/>
                        <a:gd name="T20" fmla="*/ 79 w 222"/>
                        <a:gd name="T21" fmla="*/ 75 h 336"/>
                        <a:gd name="T22" fmla="*/ 11 w 222"/>
                        <a:gd name="T23" fmla="*/ 7 h 336"/>
                        <a:gd name="T24" fmla="*/ 11 w 222"/>
                        <a:gd name="T25" fmla="*/ 30 h 3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  <a:gd name="T36" fmla="*/ 0 60000 65536"/>
                        <a:gd name="T37" fmla="*/ 0 60000 65536"/>
                        <a:gd name="T38" fmla="*/ 0 60000 65536"/>
                        <a:gd name="T39" fmla="*/ 0 w 222"/>
                        <a:gd name="T40" fmla="*/ 0 h 336"/>
                        <a:gd name="T41" fmla="*/ 222 w 222"/>
                        <a:gd name="T42" fmla="*/ 336 h 336"/>
                      </a:gdLst>
                      <a:cxnLst>
                        <a:cxn ang="T26">
                          <a:pos x="T0" y="T1"/>
                        </a:cxn>
                        <a:cxn ang="T27">
                          <a:pos x="T2" y="T3"/>
                        </a:cxn>
                        <a:cxn ang="T28">
                          <a:pos x="T4" y="T5"/>
                        </a:cxn>
                        <a:cxn ang="T29">
                          <a:pos x="T6" y="T7"/>
                        </a:cxn>
                        <a:cxn ang="T30">
                          <a:pos x="T8" y="T9"/>
                        </a:cxn>
                        <a:cxn ang="T31">
                          <a:pos x="T10" y="T11"/>
                        </a:cxn>
                        <a:cxn ang="T32">
                          <a:pos x="T12" y="T13"/>
                        </a:cxn>
                        <a:cxn ang="T33">
                          <a:pos x="T14" y="T15"/>
                        </a:cxn>
                        <a:cxn ang="T34">
                          <a:pos x="T16" y="T17"/>
                        </a:cxn>
                        <a:cxn ang="T35">
                          <a:pos x="T18" y="T19"/>
                        </a:cxn>
                        <a:cxn ang="T36">
                          <a:pos x="T20" y="T21"/>
                        </a:cxn>
                        <a:cxn ang="T37">
                          <a:pos x="T22" y="T23"/>
                        </a:cxn>
                        <a:cxn ang="T38">
                          <a:pos x="T24" y="T25"/>
                        </a:cxn>
                      </a:cxnLst>
                      <a:rect l="T39" t="T40" r="T41" b="T42"/>
                      <a:pathLst>
                        <a:path w="221" h="336">
                          <a:moveTo>
                            <a:pt x="11" y="30"/>
                          </a:moveTo>
                          <a:cubicBezTo>
                            <a:pt x="15" y="41"/>
                            <a:pt x="23" y="45"/>
                            <a:pt x="34" y="75"/>
                          </a:cubicBezTo>
                          <a:cubicBezTo>
                            <a:pt x="45" y="105"/>
                            <a:pt x="68" y="181"/>
                            <a:pt x="79" y="211"/>
                          </a:cubicBezTo>
                          <a:cubicBezTo>
                            <a:pt x="90" y="241"/>
                            <a:pt x="91" y="237"/>
                            <a:pt x="102" y="256"/>
                          </a:cubicBezTo>
                          <a:cubicBezTo>
                            <a:pt x="113" y="275"/>
                            <a:pt x="128" y="314"/>
                            <a:pt x="147" y="325"/>
                          </a:cubicBezTo>
                          <a:cubicBezTo>
                            <a:pt x="166" y="336"/>
                            <a:pt x="208" y="329"/>
                            <a:pt x="215" y="325"/>
                          </a:cubicBezTo>
                          <a:cubicBezTo>
                            <a:pt x="222" y="321"/>
                            <a:pt x="200" y="306"/>
                            <a:pt x="192" y="302"/>
                          </a:cubicBezTo>
                          <a:cubicBezTo>
                            <a:pt x="184" y="298"/>
                            <a:pt x="177" y="310"/>
                            <a:pt x="170" y="302"/>
                          </a:cubicBezTo>
                          <a:cubicBezTo>
                            <a:pt x="163" y="294"/>
                            <a:pt x="158" y="279"/>
                            <a:pt x="147" y="256"/>
                          </a:cubicBezTo>
                          <a:cubicBezTo>
                            <a:pt x="136" y="233"/>
                            <a:pt x="113" y="196"/>
                            <a:pt x="102" y="166"/>
                          </a:cubicBezTo>
                          <a:cubicBezTo>
                            <a:pt x="91" y="136"/>
                            <a:pt x="94" y="101"/>
                            <a:pt x="79" y="75"/>
                          </a:cubicBezTo>
                          <a:cubicBezTo>
                            <a:pt x="64" y="49"/>
                            <a:pt x="22" y="14"/>
                            <a:pt x="11" y="7"/>
                          </a:cubicBezTo>
                          <a:cubicBezTo>
                            <a:pt x="0" y="0"/>
                            <a:pt x="7" y="19"/>
                            <a:pt x="11" y="30"/>
                          </a:cubicBez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FFDEBD"/>
                        </a:gs>
                        <a:gs pos="100000">
                          <a:srgbClr val="FFF1E3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71" name="Oval 175">
                      <a:extLst>
                        <a:ext uri="{FF2B5EF4-FFF2-40B4-BE49-F238E27FC236}">
                          <a16:creationId xmlns:a16="http://schemas.microsoft.com/office/drawing/2014/main" id="{2AC3F19C-460F-E10C-0DF9-1A10A1D1B10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840000">
                      <a:off x="44" y="45"/>
                      <a:ext cx="3" cy="38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CC99">
                            <a:alpha val="29999"/>
                          </a:srgbClr>
                        </a:gs>
                        <a:gs pos="100000">
                          <a:srgbClr val="FFD9B4">
                            <a:alpha val="3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72" name="Oval 176">
                      <a:extLst>
                        <a:ext uri="{FF2B5EF4-FFF2-40B4-BE49-F238E27FC236}">
                          <a16:creationId xmlns:a16="http://schemas.microsoft.com/office/drawing/2014/main" id="{5E6DF197-3E1D-9461-0F84-6DE18D8056A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19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73" name="Oval 177">
                      <a:extLst>
                        <a:ext uri="{FF2B5EF4-FFF2-40B4-BE49-F238E27FC236}">
                          <a16:creationId xmlns:a16="http://schemas.microsoft.com/office/drawing/2014/main" id="{FAC85E60-3B5A-25BE-B4B2-95D988CF63A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32" y="165"/>
                      <a:ext cx="11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FFF">
                            <a:alpha val="0"/>
                          </a:srgbClr>
                        </a:gs>
                        <a:gs pos="100000">
                          <a:srgbClr val="FFEAD5">
                            <a:alpha val="79999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74" name="Oval 178">
                      <a:extLst>
                        <a:ext uri="{FF2B5EF4-FFF2-40B4-BE49-F238E27FC236}">
                          <a16:creationId xmlns:a16="http://schemas.microsoft.com/office/drawing/2014/main" id="{3B14585C-B45F-CB0D-3380-6D4A7DBC99B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45" y="162"/>
                      <a:ext cx="12" cy="1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475" name="Oval 179">
                      <a:extLst>
                        <a:ext uri="{FF2B5EF4-FFF2-40B4-BE49-F238E27FC236}">
                          <a16:creationId xmlns:a16="http://schemas.microsoft.com/office/drawing/2014/main" id="{444D9E83-A73D-6155-9039-6A3BFB91857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711359">
                      <a:off x="50" y="151"/>
                      <a:ext cx="12" cy="1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F6ED">
                            <a:alpha val="0"/>
                          </a:srgbClr>
                        </a:gs>
                        <a:gs pos="100000">
                          <a:srgbClr val="FFEAD5">
                            <a:alpha val="59998"/>
                          </a:srgbClr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3492" name="AutoShape 180">
                    <a:extLst>
                      <a:ext uri="{FF2B5EF4-FFF2-40B4-BE49-F238E27FC236}">
                        <a16:creationId xmlns:a16="http://schemas.microsoft.com/office/drawing/2014/main" id="{EFEECA47-5D1C-7FEB-CB16-B89B78648E9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05" y="1930"/>
                    <a:ext cx="345" cy="28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8A001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4455" name="AutoShape 181">
                    <a:extLst>
                      <a:ext uri="{FF2B5EF4-FFF2-40B4-BE49-F238E27FC236}">
                        <a16:creationId xmlns:a16="http://schemas.microsoft.com/office/drawing/2014/main" id="{BCA7CACE-8DC0-1DD1-70BE-B189FAEAF08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4" y="1931"/>
                    <a:ext cx="244" cy="204"/>
                  </a:xfrm>
                  <a:custGeom>
                    <a:gdLst>
                      <a:gd name="T0" fmla="*/ 123 w 21600"/>
                      <a:gd name="T1" fmla="*/ 21 h 21600"/>
                      <a:gd name="T2" fmla="*/ 33 w 21600"/>
                      <a:gd name="T3" fmla="*/ 102 h 21600"/>
                      <a:gd name="T4" fmla="*/ 123 w 21600"/>
                      <a:gd name="T5" fmla="*/ 204 h 21600"/>
                      <a:gd name="T6" fmla="*/ 211 w 21600"/>
                      <a:gd name="T7" fmla="*/ 102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46 w 21600"/>
                      <a:gd name="T13" fmla="*/ 2329 h 21600"/>
                      <a:gd name="T14" fmla="*/ 16554 w 21600"/>
                      <a:gd name="T15" fmla="*/ 1365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56" name="Oval 182">
                    <a:extLst>
                      <a:ext uri="{FF2B5EF4-FFF2-40B4-BE49-F238E27FC236}">
                        <a16:creationId xmlns:a16="http://schemas.microsoft.com/office/drawing/2014/main" id="{99012144-1065-CEFC-23DC-7B08FB6D9FB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68" y="1665"/>
                    <a:ext cx="82" cy="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457" name="Oval 183">
                    <a:extLst>
                      <a:ext uri="{FF2B5EF4-FFF2-40B4-BE49-F238E27FC236}">
                        <a16:creationId xmlns:a16="http://schemas.microsoft.com/office/drawing/2014/main" id="{5E495054-0B23-86F8-E3E4-2EA3F2C7C75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67" y="1461"/>
                    <a:ext cx="82" cy="82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EAEAEA"/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3496" name="AutoShape 184">
                    <a:extLst>
                      <a:ext uri="{FF2B5EF4-FFF2-40B4-BE49-F238E27FC236}">
                        <a16:creationId xmlns:a16="http://schemas.microsoft.com/office/drawing/2014/main" id="{92F7F6CF-38F3-90D1-2AE4-1B885DED298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43" y="1910"/>
                    <a:ext cx="307" cy="205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CC0000">
                          <a:alpha val="39999"/>
                        </a:srgbClr>
                      </a:gs>
                      <a:gs pos="100000">
                        <a:schemeClr val="bg1">
                          <a:alpha val="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miter lim="800000"/>
                  </a:ln>
                  <a:effectLst/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497" name="AutoShape 185">
                    <a:extLst>
                      <a:ext uri="{FF2B5EF4-FFF2-40B4-BE49-F238E27FC236}">
                        <a16:creationId xmlns:a16="http://schemas.microsoft.com/office/drawing/2014/main" id="{04D1A168-8E63-93B2-C445-E6E1F5DD933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1828"/>
                    <a:ext cx="60" cy="62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498" name="AutoShape 186">
                    <a:extLst>
                      <a:ext uri="{FF2B5EF4-FFF2-40B4-BE49-F238E27FC236}">
                        <a16:creationId xmlns:a16="http://schemas.microsoft.com/office/drawing/2014/main" id="{725A6914-8168-74F9-C6B1-1A392F2AC2E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3" y="2155"/>
                    <a:ext cx="60" cy="6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499" name="AutoShape 187">
                    <a:extLst>
                      <a:ext uri="{FF2B5EF4-FFF2-40B4-BE49-F238E27FC236}">
                        <a16:creationId xmlns:a16="http://schemas.microsoft.com/office/drawing/2014/main" id="{BFEEEFD4-33E3-85FF-24C2-0A943EEE7F0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70" y="1828"/>
                    <a:ext cx="63" cy="62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3500" name="AutoShape 188">
                    <a:extLst>
                      <a:ext uri="{FF2B5EF4-FFF2-40B4-BE49-F238E27FC236}">
                        <a16:creationId xmlns:a16="http://schemas.microsoft.com/office/drawing/2014/main" id="{459BBA1D-98F4-E30E-14F7-50D9CA2548C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570" y="2155"/>
                    <a:ext cx="63" cy="60"/>
                  </a:xfrm>
                  <a:custGeom>
                    <a:gdLst>
                      <a:gd name="T0" fmla="*/ 10860 w 21600"/>
                      <a:gd name="T1" fmla="*/ 2187 h 21600"/>
                      <a:gd name="T2" fmla="*/ 2928 w 21600"/>
                      <a:gd name="T3" fmla="*/ 10800 h 21600"/>
                      <a:gd name="T4" fmla="*/ 10860 w 21600"/>
                      <a:gd name="T5" fmla="*/ 21600 h 21600"/>
                      <a:gd name="T6" fmla="*/ 18672 w 21600"/>
                      <a:gd name="T7" fmla="*/ 1080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37 w 21600"/>
                      <a:gd name="T13" fmla="*/ 2277 h 21600"/>
                      <a:gd name="T14" fmla="*/ 16557 w 21600"/>
                      <a:gd name="T15" fmla="*/ 13677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rgbClr val="FFEFEF"/>
                  </a:solidFill>
                  <a:ln w="9525">
                    <a:noFill/>
                    <a:miter lim="800000"/>
                  </a:ln>
                  <a:effectLst>
                    <a:outerShdw dist="25400" dir="5400000" algn="ctr" rotWithShape="0">
                      <a:srgbClr val="8A001A"/>
                    </a:outerShdw>
                  </a:effec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2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4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6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800" algn="ctr" rtl="0" fontAlgn="base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</p:grpSp>
            <p:grpSp>
              <p:nvGrpSpPr>
                <p:cNvPr id="14376" name="Group 189">
                  <a:extLst>
                    <a:ext uri="{FF2B5EF4-FFF2-40B4-BE49-F238E27FC236}">
                      <a16:creationId xmlns:a16="http://schemas.microsoft.com/office/drawing/2014/main" id="{0E27B39F-D397-5959-4BFF-8EA34F288675}"/>
                    </a:ext>
                  </a:extLst>
                </p:cNvPr>
                <p:cNvGrpSpPr/>
                <p:nvPr/>
              </p:nvGrpSpPr>
              <p:grpSpPr>
                <a:xfrm>
                  <a:off x="204" y="312"/>
                  <a:ext cx="317" cy="205"/>
                  <a:chExt cx="317" cy="205"/>
                </a:xfrm>
              </p:grpSpPr>
              <p:grpSp>
                <p:nvGrpSpPr>
                  <p:cNvPr id="14377" name="Group 190">
                    <a:extLst>
                      <a:ext uri="{FF2B5EF4-FFF2-40B4-BE49-F238E27FC236}">
                        <a16:creationId xmlns:a16="http://schemas.microsoft.com/office/drawing/2014/main" id="{E6979ED7-328A-4005-681F-82FEB9DC30CC}"/>
                      </a:ext>
                    </a:extLst>
                  </p:cNvPr>
                  <p:cNvGrpSpPr/>
                  <p:nvPr/>
                </p:nvGrpSpPr>
                <p:grpSpPr>
                  <a:xfrm>
                    <a:off x="20" y="0"/>
                    <a:ext cx="71" cy="57"/>
                    <a:chExt cx="113" cy="90"/>
                  </a:xfrm>
                </p:grpSpPr>
                <p:sp>
                  <p:nvSpPr>
                    <p:cNvPr id="14390" name="Oval 191">
                      <a:extLst>
                        <a:ext uri="{FF2B5EF4-FFF2-40B4-BE49-F238E27FC236}">
                          <a16:creationId xmlns:a16="http://schemas.microsoft.com/office/drawing/2014/main" id="{8D383769-A2A8-1303-735C-9552337BA1B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0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180F11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391" name="未知">
                      <a:extLst>
                        <a:ext uri="{FF2B5EF4-FFF2-40B4-BE49-F238E27FC236}">
                          <a16:creationId xmlns:a16="http://schemas.microsoft.com/office/drawing/2014/main" id="{C11A83DD-FE25-1702-B937-4806FEB64D58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2"/>
                      <a:ext cx="91" cy="45"/>
                    </a:xfrm>
                    <a:custGeom>
                      <a:gdLst>
                        <a:gd name="T0" fmla="*/ 4 w 171"/>
                        <a:gd name="T1" fmla="*/ 52 h 102"/>
                        <a:gd name="T2" fmla="*/ 50 w 171"/>
                        <a:gd name="T3" fmla="*/ 7 h 102"/>
                        <a:gd name="T4" fmla="*/ 118 w 171"/>
                        <a:gd name="T5" fmla="*/ 7 h 102"/>
                        <a:gd name="T6" fmla="*/ 163 w 171"/>
                        <a:gd name="T7" fmla="*/ 52 h 102"/>
                        <a:gd name="T8" fmla="*/ 72 w 171"/>
                        <a:gd name="T9" fmla="*/ 98 h 102"/>
                        <a:gd name="T10" fmla="*/ 4 w 171"/>
                        <a:gd name="T11" fmla="*/ 52 h 10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71"/>
                        <a:gd name="T19" fmla="*/ 0 h 102"/>
                        <a:gd name="T20" fmla="*/ 171 w 171"/>
                        <a:gd name="T21" fmla="*/ 102 h 102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grpSp>
                <p:nvGrpSpPr>
                  <p:cNvPr id="14378" name="Group 193">
                    <a:extLst>
                      <a:ext uri="{FF2B5EF4-FFF2-40B4-BE49-F238E27FC236}">
                        <a16:creationId xmlns:a16="http://schemas.microsoft.com/office/drawing/2014/main" id="{9A14C067-17D8-3101-EEC1-AAF66957BCCF}"/>
                      </a:ext>
                    </a:extLst>
                  </p:cNvPr>
                  <p:cNvGrpSpPr/>
                  <p:nvPr/>
                </p:nvGrpSpPr>
                <p:grpSpPr>
                  <a:xfrm flipH="1">
                    <a:off x="227" y="13"/>
                    <a:ext cx="70" cy="57"/>
                    <a:chExt cx="113" cy="90"/>
                  </a:xfrm>
                </p:grpSpPr>
                <p:sp>
                  <p:nvSpPr>
                    <p:cNvPr id="14388" name="Oval 194">
                      <a:extLst>
                        <a:ext uri="{FF2B5EF4-FFF2-40B4-BE49-F238E27FC236}">
                          <a16:creationId xmlns:a16="http://schemas.microsoft.com/office/drawing/2014/main" id="{3FD6A92B-CF77-C037-9B37-3243DC14A19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" y="0"/>
                      <a:ext cx="90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332125"/>
                        </a:gs>
                        <a:gs pos="100000">
                          <a:srgbClr val="180F11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389" name="未知">
                      <a:extLst>
                        <a:ext uri="{FF2B5EF4-FFF2-40B4-BE49-F238E27FC236}">
                          <a16:creationId xmlns:a16="http://schemas.microsoft.com/office/drawing/2014/main" id="{C26D794B-B2B8-586D-7A25-3ED86FD251BF}"/>
                        </a:ext>
                      </a:extLst>
                    </p:cNvPr>
                    <p:cNvSpPr/>
                    <p:nvPr/>
                  </p:nvSpPr>
                  <p:spPr bwMode="auto">
                    <a:xfrm flipH="1">
                      <a:off x="0" y="22"/>
                      <a:ext cx="91" cy="45"/>
                    </a:xfrm>
                    <a:custGeom>
                      <a:gdLst>
                        <a:gd name="T0" fmla="*/ 4 w 171"/>
                        <a:gd name="T1" fmla="*/ 52 h 102"/>
                        <a:gd name="T2" fmla="*/ 50 w 171"/>
                        <a:gd name="T3" fmla="*/ 7 h 102"/>
                        <a:gd name="T4" fmla="*/ 118 w 171"/>
                        <a:gd name="T5" fmla="*/ 7 h 102"/>
                        <a:gd name="T6" fmla="*/ 163 w 171"/>
                        <a:gd name="T7" fmla="*/ 52 h 102"/>
                        <a:gd name="T8" fmla="*/ 72 w 171"/>
                        <a:gd name="T9" fmla="*/ 98 h 102"/>
                        <a:gd name="T10" fmla="*/ 4 w 171"/>
                        <a:gd name="T11" fmla="*/ 52 h 10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71"/>
                        <a:gd name="T19" fmla="*/ 0 h 102"/>
                        <a:gd name="T20" fmla="*/ 171 w 171"/>
                        <a:gd name="T21" fmla="*/ 102 h 102"/>
                      </a:gdLst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71" h="102">
                          <a:moveTo>
                            <a:pt x="4" y="52"/>
                          </a:moveTo>
                          <a:cubicBezTo>
                            <a:pt x="0" y="37"/>
                            <a:pt x="31" y="14"/>
                            <a:pt x="50" y="7"/>
                          </a:cubicBezTo>
                          <a:cubicBezTo>
                            <a:pt x="69" y="0"/>
                            <a:pt x="99" y="0"/>
                            <a:pt x="118" y="7"/>
                          </a:cubicBezTo>
                          <a:cubicBezTo>
                            <a:pt x="137" y="14"/>
                            <a:pt x="171" y="37"/>
                            <a:pt x="163" y="52"/>
                          </a:cubicBezTo>
                          <a:cubicBezTo>
                            <a:pt x="155" y="67"/>
                            <a:pt x="98" y="94"/>
                            <a:pt x="72" y="98"/>
                          </a:cubicBezTo>
                          <a:cubicBezTo>
                            <a:pt x="46" y="102"/>
                            <a:pt x="8" y="67"/>
                            <a:pt x="4" y="52"/>
                          </a:cubicBezTo>
                          <a:close/>
                        </a:path>
                      </a:pathLst>
                    </a:custGeom>
                    <a:solidFill>
                      <a:srgbClr val="333333"/>
                    </a:soli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4379" name="Oval 196">
                    <a:extLst>
                      <a:ext uri="{FF2B5EF4-FFF2-40B4-BE49-F238E27FC236}">
                        <a16:creationId xmlns:a16="http://schemas.microsoft.com/office/drawing/2014/main" id="{081C4A3B-46F6-DA22-0103-290CE99F4EC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0" y="52"/>
                    <a:ext cx="89" cy="8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A3262">
                          <a:alpha val="70000"/>
                        </a:srgbClr>
                      </a:gs>
                      <a:gs pos="100000">
                        <a:srgbClr val="FFDEBD">
                          <a:alpha val="0"/>
                        </a:srgb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4380" name="Group 197">
                    <a:extLst>
                      <a:ext uri="{FF2B5EF4-FFF2-40B4-BE49-F238E27FC236}">
                        <a16:creationId xmlns:a16="http://schemas.microsoft.com/office/drawing/2014/main" id="{9420E3BE-96DE-DFF6-D951-517355CD6F4B}"/>
                      </a:ext>
                    </a:extLst>
                  </p:cNvPr>
                  <p:cNvGrpSpPr/>
                  <p:nvPr/>
                </p:nvGrpSpPr>
                <p:grpSpPr>
                  <a:xfrm>
                    <a:off x="227" y="65"/>
                    <a:ext cx="90" cy="89"/>
                    <a:chExt cx="159" cy="159"/>
                  </a:xfrm>
                </p:grpSpPr>
                <p:sp>
                  <p:nvSpPr>
                    <p:cNvPr id="14386" name="Oval 198">
                      <a:extLst>
                        <a:ext uri="{FF2B5EF4-FFF2-40B4-BE49-F238E27FC236}">
                          <a16:creationId xmlns:a16="http://schemas.microsoft.com/office/drawing/2014/main" id="{5A62ED36-9A60-78DA-FB0F-902BE7A65B8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158" cy="159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A3262">
                            <a:alpha val="70000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387" name="Oval 199">
                      <a:extLst>
                        <a:ext uri="{FF2B5EF4-FFF2-40B4-BE49-F238E27FC236}">
                          <a16:creationId xmlns:a16="http://schemas.microsoft.com/office/drawing/2014/main" id="{27143FB4-92CC-C3D7-FC4C-74254C69DCD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67" y="23"/>
                      <a:ext cx="92" cy="90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13B59">
                            <a:alpha val="29999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lin ang="27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14381" name="AutoShape 200">
                    <a:extLst>
                      <a:ext uri="{FF2B5EF4-FFF2-40B4-BE49-F238E27FC236}">
                        <a16:creationId xmlns:a16="http://schemas.microsoft.com/office/drawing/2014/main" id="{59A3434D-EC4B-16F7-DAFF-3A24A0CFB0F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153" y="77"/>
                    <a:ext cx="14" cy="52"/>
                  </a:xfrm>
                  <a:custGeom>
                    <a:gdLst>
                      <a:gd name="T0" fmla="*/ 12 w 21600"/>
                      <a:gd name="T1" fmla="*/ 26 h 21600"/>
                      <a:gd name="T2" fmla="*/ 7 w 21600"/>
                      <a:gd name="T3" fmla="*/ 52 h 21600"/>
                      <a:gd name="T4" fmla="*/ 2 w 21600"/>
                      <a:gd name="T5" fmla="*/ 26 h 21600"/>
                      <a:gd name="T6" fmla="*/ 7 w 21600"/>
                      <a:gd name="T7" fmla="*/ 0 h 21600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  <a:gd name="T12" fmla="*/ 4629 w 21600"/>
                      <a:gd name="T13" fmla="*/ 4569 h 21600"/>
                      <a:gd name="T14" fmla="*/ 16971 w 21600"/>
                      <a:gd name="T15" fmla="*/ 17031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EEC0B4"/>
                      </a:gs>
                      <a:gs pos="100000">
                        <a:srgbClr val="F1CDC3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sp>
                <p:nvSpPr>
                  <p:cNvPr id="14382" name="Oval 201">
                    <a:extLst>
                      <a:ext uri="{FF2B5EF4-FFF2-40B4-BE49-F238E27FC236}">
                        <a16:creationId xmlns:a16="http://schemas.microsoft.com/office/drawing/2014/main" id="{2A1FE8F3-6307-48C7-A8A5-F4C02F2EF18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02" y="38"/>
                    <a:ext cx="129" cy="12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FBE8DD">
                          <a:alpha val="59998"/>
                        </a:srgbClr>
                      </a:gs>
                      <a:gs pos="100000">
                        <a:schemeClr val="bg1">
                          <a:alpha val="20000"/>
                        </a:schemeClr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742950" indent="-28575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11430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6002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2057400" indent="-228600" algn="ctr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5146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9718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4290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886200" indent="-228600" algn="ctr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b="1"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/>
                  </a:p>
                </p:txBody>
              </p:sp>
              <p:grpSp>
                <p:nvGrpSpPr>
                  <p:cNvPr id="14383" name="Group 202">
                    <a:extLst>
                      <a:ext uri="{FF2B5EF4-FFF2-40B4-BE49-F238E27FC236}">
                        <a16:creationId xmlns:a16="http://schemas.microsoft.com/office/drawing/2014/main" id="{9AE3BDCA-BC66-EF96-8467-BF525236F025}"/>
                      </a:ext>
                    </a:extLst>
                  </p:cNvPr>
                  <p:cNvGrpSpPr/>
                  <p:nvPr/>
                </p:nvGrpSpPr>
                <p:grpSpPr>
                  <a:xfrm>
                    <a:off x="97" y="154"/>
                    <a:ext cx="129" cy="51"/>
                    <a:chExt cx="227" cy="91"/>
                  </a:xfrm>
                </p:grpSpPr>
                <p:sp>
                  <p:nvSpPr>
                    <p:cNvPr id="14384" name="Oval 203">
                      <a:extLst>
                        <a:ext uri="{FF2B5EF4-FFF2-40B4-BE49-F238E27FC236}">
                          <a16:creationId xmlns:a16="http://schemas.microsoft.com/office/drawing/2014/main" id="{248355F5-0E70-97C2-D532-BD78D68F52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0" y="0"/>
                      <a:ext cx="227" cy="91"/>
                    </a:xfrm>
                    <a:prstGeom prst="ellipse">
                      <a:avLst/>
                    </a:prstGeom>
                    <a:gradFill rotWithShape="1">
                      <a:gsLst>
                        <a:gs pos="0">
                          <a:srgbClr val="FFD1A3">
                            <a:alpha val="39998"/>
                          </a:srgbClr>
                        </a:gs>
                        <a:gs pos="100000">
                          <a:srgbClr val="FFDEBD">
                            <a:alpha val="0"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  <p:sp>
                  <p:nvSpPr>
                    <p:cNvPr id="14385" name="未知">
                      <a:extLst>
                        <a:ext uri="{FF2B5EF4-FFF2-40B4-BE49-F238E27FC236}">
                          <a16:creationId xmlns:a16="http://schemas.microsoft.com/office/drawing/2014/main" id="{19E867C0-AE3C-8CA2-DF4D-F91314FBEBCC}"/>
                        </a:ext>
                      </a:extLst>
                    </p:cNvPr>
                    <p:cNvSpPr/>
                    <p:nvPr/>
                  </p:nvSpPr>
                  <p:spPr bwMode="auto">
                    <a:xfrm>
                      <a:off x="82" y="46"/>
                      <a:ext cx="61" cy="4"/>
                    </a:xfrm>
                    <a:custGeom>
                      <a:gdLst>
                        <a:gd name="T0" fmla="*/ 0 w 68"/>
                        <a:gd name="T1" fmla="*/ 4 h 4"/>
                        <a:gd name="T2" fmla="*/ 68 w 68"/>
                        <a:gd name="T3" fmla="*/ 4 h 4"/>
                        <a:gd name="T4" fmla="*/ 0 60000 65536"/>
                        <a:gd name="T5" fmla="*/ 0 60000 65536"/>
                        <a:gd name="T6" fmla="*/ 0 w 68"/>
                        <a:gd name="T7" fmla="*/ 0 h 4"/>
                        <a:gd name="T8" fmla="*/ 68 w 68"/>
                        <a:gd name="T9" fmla="*/ 4 h 4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68" h="4">
                          <a:moveTo>
                            <a:pt x="0" y="4"/>
                          </a:moveTo>
                          <a:cubicBezTo>
                            <a:pt x="19" y="2"/>
                            <a:pt x="38" y="0"/>
                            <a:pt x="68" y="4"/>
                          </a:cubicBezTo>
                        </a:path>
                      </a:pathLst>
                    </a:custGeom>
                    <a:noFill/>
                    <a:ln w="15875">
                      <a:solidFill>
                        <a:srgbClr val="F6D3AC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1pPr>
                      <a:lvl2pPr marL="742950" indent="-28575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2pPr>
                      <a:lvl3pPr marL="11430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3pPr>
                      <a:lvl4pPr marL="16002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4pPr>
                      <a:lvl5pPr marL="2057400" indent="-228600" algn="ctr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5pPr>
                      <a:lvl6pPr marL="25146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6pPr>
                      <a:lvl7pPr marL="29718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7pPr>
                      <a:lvl8pPr marL="34290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8pPr>
                      <a:lvl9pPr marL="3886200" indent="-228600" algn="ctr" defTabSz="914400" rtl="0" eaLnBrk="0" fontAlgn="base" latinLnBrk="0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b="1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/>
                    </a:p>
                  </p:txBody>
                </p:sp>
              </p:grpSp>
            </p:grpSp>
          </p:grpSp>
        </p:grpSp>
      </p:grpSp>
      <p:sp>
        <p:nvSpPr>
          <p:cNvPr id="14339" name="未知">
            <a:extLst>
              <a:ext uri="{FF2B5EF4-FFF2-40B4-BE49-F238E27FC236}">
                <a16:creationId xmlns:a16="http://schemas.microsoft.com/office/drawing/2014/main" id="{4ED59D70-8F2B-F052-389D-B04E1D9F12D7}"/>
              </a:ext>
            </a:extLst>
          </p:cNvPr>
          <p:cNvSpPr/>
          <p:nvPr/>
        </p:nvSpPr>
        <p:spPr bwMode="auto">
          <a:xfrm>
            <a:off x="1408113" y="1163638"/>
            <a:ext cx="533400" cy="2486025"/>
          </a:xfrm>
          <a:custGeom>
            <a:gdLst>
              <a:gd name="T0" fmla="*/ 325 w 336"/>
              <a:gd name="T1" fmla="*/ 0 h 1566"/>
              <a:gd name="T2" fmla="*/ 212 w 336"/>
              <a:gd name="T3" fmla="*/ 273 h 1566"/>
              <a:gd name="T4" fmla="*/ 76 w 336"/>
              <a:gd name="T5" fmla="*/ 794 h 1566"/>
              <a:gd name="T6" fmla="*/ 7 w 336"/>
              <a:gd name="T7" fmla="*/ 1384 h 1566"/>
              <a:gd name="T8" fmla="*/ 121 w 336"/>
              <a:gd name="T9" fmla="*/ 1543 h 1566"/>
              <a:gd name="T10" fmla="*/ 280 w 336"/>
              <a:gd name="T11" fmla="*/ 1520 h 1566"/>
              <a:gd name="T12" fmla="*/ 325 w 336"/>
              <a:gd name="T13" fmla="*/ 1339 h 1566"/>
              <a:gd name="T14" fmla="*/ 212 w 336"/>
              <a:gd name="T15" fmla="*/ 1248 h 1566"/>
              <a:gd name="T16" fmla="*/ 98 w 336"/>
              <a:gd name="T17" fmla="*/ 1293 h 1566"/>
              <a:gd name="T18" fmla="*/ 76 w 336"/>
              <a:gd name="T19" fmla="*/ 1407 h 1566"/>
              <a:gd name="T20" fmla="*/ 166 w 336"/>
              <a:gd name="T21" fmla="*/ 1497 h 1566"/>
              <a:gd name="T22" fmla="*/ 234 w 336"/>
              <a:gd name="T23" fmla="*/ 1475 h 1566"/>
              <a:gd name="T24" fmla="*/ 257 w 336"/>
              <a:gd name="T25" fmla="*/ 1407 h 1566"/>
              <a:gd name="T26" fmla="*/ 234 w 336"/>
              <a:gd name="T27" fmla="*/ 1339 h 1566"/>
              <a:gd name="T28" fmla="*/ 166 w 336"/>
              <a:gd name="T29" fmla="*/ 1339 h 1566"/>
              <a:gd name="T30" fmla="*/ 144 w 336"/>
              <a:gd name="T31" fmla="*/ 1407 h 156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336"/>
              <a:gd name="T49" fmla="*/ 0 h 1566"/>
              <a:gd name="T50" fmla="*/ 336 w 336"/>
              <a:gd name="T51" fmla="*/ 1566 h 1566"/>
            </a:gdLst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336" h="1566">
                <a:moveTo>
                  <a:pt x="325" y="0"/>
                </a:moveTo>
                <a:cubicBezTo>
                  <a:pt x="289" y="70"/>
                  <a:pt x="253" y="141"/>
                  <a:pt x="212" y="273"/>
                </a:cubicBezTo>
                <a:cubicBezTo>
                  <a:pt x="171" y="405"/>
                  <a:pt x="110" y="609"/>
                  <a:pt x="76" y="794"/>
                </a:cubicBezTo>
                <a:cubicBezTo>
                  <a:pt x="42" y="979"/>
                  <a:pt x="0" y="1259"/>
                  <a:pt x="7" y="1384"/>
                </a:cubicBezTo>
                <a:cubicBezTo>
                  <a:pt x="14" y="1509"/>
                  <a:pt x="76" y="1520"/>
                  <a:pt x="121" y="1543"/>
                </a:cubicBezTo>
                <a:cubicBezTo>
                  <a:pt x="166" y="1566"/>
                  <a:pt x="246" y="1554"/>
                  <a:pt x="280" y="1520"/>
                </a:cubicBezTo>
                <a:cubicBezTo>
                  <a:pt x="314" y="1486"/>
                  <a:pt x="336" y="1384"/>
                  <a:pt x="325" y="1339"/>
                </a:cubicBezTo>
                <a:cubicBezTo>
                  <a:pt x="314" y="1294"/>
                  <a:pt x="250" y="1256"/>
                  <a:pt x="212" y="1248"/>
                </a:cubicBezTo>
                <a:cubicBezTo>
                  <a:pt x="174" y="1240"/>
                  <a:pt x="121" y="1267"/>
                  <a:pt x="98" y="1293"/>
                </a:cubicBezTo>
                <a:cubicBezTo>
                  <a:pt x="75" y="1319"/>
                  <a:pt x="65" y="1373"/>
                  <a:pt x="76" y="1407"/>
                </a:cubicBezTo>
                <a:cubicBezTo>
                  <a:pt x="87" y="1441"/>
                  <a:pt x="140" y="1486"/>
                  <a:pt x="166" y="1497"/>
                </a:cubicBezTo>
                <a:cubicBezTo>
                  <a:pt x="192" y="1508"/>
                  <a:pt x="219" y="1490"/>
                  <a:pt x="234" y="1475"/>
                </a:cubicBezTo>
                <a:cubicBezTo>
                  <a:pt x="249" y="1460"/>
                  <a:pt x="257" y="1430"/>
                  <a:pt x="257" y="1407"/>
                </a:cubicBezTo>
                <a:cubicBezTo>
                  <a:pt x="257" y="1384"/>
                  <a:pt x="249" y="1350"/>
                  <a:pt x="234" y="1339"/>
                </a:cubicBezTo>
                <a:cubicBezTo>
                  <a:pt x="219" y="1328"/>
                  <a:pt x="181" y="1328"/>
                  <a:pt x="166" y="1339"/>
                </a:cubicBezTo>
                <a:cubicBezTo>
                  <a:pt x="151" y="1350"/>
                  <a:pt x="144" y="1400"/>
                  <a:pt x="144" y="1407"/>
                </a:cubicBezTo>
              </a:path>
            </a:pathLst>
          </a:custGeom>
          <a:noFill/>
          <a:ln w="15875">
            <a:solidFill>
              <a:srgbClr val="FF00FF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4340" name="未知">
            <a:extLst>
              <a:ext uri="{FF2B5EF4-FFF2-40B4-BE49-F238E27FC236}">
                <a16:creationId xmlns:a16="http://schemas.microsoft.com/office/drawing/2014/main" id="{BDDA655C-177A-F8BC-BFD2-1E9000C4E84D}"/>
              </a:ext>
            </a:extLst>
          </p:cNvPr>
          <p:cNvSpPr/>
          <p:nvPr/>
        </p:nvSpPr>
        <p:spPr bwMode="auto">
          <a:xfrm>
            <a:off x="1768475" y="1162050"/>
            <a:ext cx="438150" cy="2447925"/>
          </a:xfrm>
          <a:custGeom>
            <a:gdLst>
              <a:gd name="T0" fmla="*/ 94 w 276"/>
              <a:gd name="T1" fmla="*/ 0 h 1316"/>
              <a:gd name="T2" fmla="*/ 4 w 276"/>
              <a:gd name="T3" fmla="*/ 544 h 1316"/>
              <a:gd name="T4" fmla="*/ 117 w 276"/>
              <a:gd name="T5" fmla="*/ 1179 h 1316"/>
              <a:gd name="T6" fmla="*/ 276 w 276"/>
              <a:gd name="T7" fmla="*/ 1316 h 1316"/>
              <a:gd name="T8" fmla="*/ 0 60000 65536"/>
              <a:gd name="T9" fmla="*/ 0 60000 65536"/>
              <a:gd name="T10" fmla="*/ 0 60000 65536"/>
              <a:gd name="T11" fmla="*/ 0 60000 65536"/>
              <a:gd name="T12" fmla="*/ 0 w 276"/>
              <a:gd name="T13" fmla="*/ 0 h 1316"/>
              <a:gd name="T14" fmla="*/ 276 w 276"/>
              <a:gd name="T15" fmla="*/ 1316 h 131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76" h="1316">
                <a:moveTo>
                  <a:pt x="94" y="0"/>
                </a:moveTo>
                <a:cubicBezTo>
                  <a:pt x="47" y="174"/>
                  <a:pt x="0" y="348"/>
                  <a:pt x="4" y="544"/>
                </a:cubicBezTo>
                <a:cubicBezTo>
                  <a:pt x="8" y="740"/>
                  <a:pt x="72" y="1050"/>
                  <a:pt x="117" y="1179"/>
                </a:cubicBezTo>
                <a:cubicBezTo>
                  <a:pt x="162" y="1308"/>
                  <a:pt x="246" y="1293"/>
                  <a:pt x="276" y="1316"/>
                </a:cubicBezTo>
              </a:path>
            </a:pathLst>
          </a:custGeom>
          <a:noFill/>
          <a:ln w="19050">
            <a:solidFill>
              <a:srgbClr val="FF99CC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4341" name="AutoShape 207">
            <a:extLst>
              <a:ext uri="{FF2B5EF4-FFF2-40B4-BE49-F238E27FC236}">
                <a16:creationId xmlns:a16="http://schemas.microsoft.com/office/drawing/2014/main" id="{C002A815-FF49-228C-E16A-55EF571061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1663" y="1196975"/>
            <a:ext cx="6705600" cy="5334000"/>
          </a:xfrm>
          <a:prstGeom prst="roundRect">
            <a:avLst>
              <a:gd name="adj" fmla="val 4046"/>
            </a:avLst>
          </a:prstGeom>
          <a:noFill/>
          <a:ln w="57150" cmpd="thinThick">
            <a:solidFill>
              <a:srgbClr val="FFCCFF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4342" name="AutoShape 208">
            <a:extLst>
              <a:ext uri="{FF2B5EF4-FFF2-40B4-BE49-F238E27FC236}">
                <a16:creationId xmlns:a16="http://schemas.microsoft.com/office/drawing/2014/main" id="{E4ACACA2-BBBE-BEA9-684A-61E733E554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23963" y="5553075"/>
            <a:ext cx="254000" cy="254000"/>
          </a:xfrm>
          <a:custGeom>
            <a:gdLst>
              <a:gd name="T0" fmla="*/ 127000 w 21600"/>
              <a:gd name="T1" fmla="*/ 0 h 21600"/>
              <a:gd name="T2" fmla="*/ 37195 w 21600"/>
              <a:gd name="T3" fmla="*/ 37195 h 21600"/>
              <a:gd name="T4" fmla="*/ 0 w 21600"/>
              <a:gd name="T5" fmla="*/ 127000 h 21600"/>
              <a:gd name="T6" fmla="*/ 37195 w 21600"/>
              <a:gd name="T7" fmla="*/ 216805 h 21600"/>
              <a:gd name="T8" fmla="*/ 127000 w 21600"/>
              <a:gd name="T9" fmla="*/ 254000 h 21600"/>
              <a:gd name="T10" fmla="*/ 216805 w 21600"/>
              <a:gd name="T11" fmla="*/ 216805 h 21600"/>
              <a:gd name="T12" fmla="*/ 254000 w 21600"/>
              <a:gd name="T13" fmla="*/ 127000 h 21600"/>
              <a:gd name="T14" fmla="*/ 216805 w 21600"/>
              <a:gd name="T15" fmla="*/ 37195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916" y="10800"/>
                </a:moveTo>
                <a:cubicBezTo>
                  <a:pt x="1916" y="15706"/>
                  <a:pt x="5894" y="19684"/>
                  <a:pt x="10800" y="19684"/>
                </a:cubicBezTo>
                <a:cubicBezTo>
                  <a:pt x="15706" y="19684"/>
                  <a:pt x="19684" y="15706"/>
                  <a:pt x="19684" y="10800"/>
                </a:cubicBezTo>
                <a:cubicBezTo>
                  <a:pt x="19684" y="5894"/>
                  <a:pt x="15706" y="1916"/>
                  <a:pt x="10800" y="1916"/>
                </a:cubicBezTo>
                <a:cubicBezTo>
                  <a:pt x="5894" y="1916"/>
                  <a:pt x="1916" y="5894"/>
                  <a:pt x="1916" y="10800"/>
                </a:cubicBezTo>
                <a:close/>
              </a:path>
            </a:pathLst>
          </a:custGeom>
          <a:solidFill>
            <a:srgbClr val="FFCCFF"/>
          </a:solidFill>
          <a:ln w="9525">
            <a:solidFill>
              <a:srgbClr val="FFCCFF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4343" name="AutoShape 209">
            <a:extLst>
              <a:ext uri="{FF2B5EF4-FFF2-40B4-BE49-F238E27FC236}">
                <a16:creationId xmlns:a16="http://schemas.microsoft.com/office/drawing/2014/main" id="{2325B1BB-926D-0691-48DB-A86CFA891E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6375" y="5373688"/>
            <a:ext cx="388938" cy="431800"/>
          </a:xfrm>
          <a:custGeom>
            <a:gdLst>
              <a:gd name="T0" fmla="*/ 194469 w 21600"/>
              <a:gd name="T1" fmla="*/ 0 h 21600"/>
              <a:gd name="T2" fmla="*/ 56954 w 21600"/>
              <a:gd name="T3" fmla="*/ 63231 h 21600"/>
              <a:gd name="T4" fmla="*/ 0 w 21600"/>
              <a:gd name="T5" fmla="*/ 215900 h 21600"/>
              <a:gd name="T6" fmla="*/ 56954 w 21600"/>
              <a:gd name="T7" fmla="*/ 368569 h 21600"/>
              <a:gd name="T8" fmla="*/ 194469 w 21600"/>
              <a:gd name="T9" fmla="*/ 431800 h 21600"/>
              <a:gd name="T10" fmla="*/ 331984 w 21600"/>
              <a:gd name="T11" fmla="*/ 368569 h 21600"/>
              <a:gd name="T12" fmla="*/ 388938 w 21600"/>
              <a:gd name="T13" fmla="*/ 215900 h 21600"/>
              <a:gd name="T14" fmla="*/ 331984 w 21600"/>
              <a:gd name="T15" fmla="*/ 63231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4708" y="10800"/>
                </a:moveTo>
                <a:cubicBezTo>
                  <a:pt x="4708" y="14165"/>
                  <a:pt x="7435" y="16892"/>
                  <a:pt x="10800" y="16892"/>
                </a:cubicBezTo>
                <a:cubicBezTo>
                  <a:pt x="14165" y="16892"/>
                  <a:pt x="16892" y="14165"/>
                  <a:pt x="16892" y="10800"/>
                </a:cubicBezTo>
                <a:cubicBezTo>
                  <a:pt x="16892" y="7435"/>
                  <a:pt x="14165" y="4708"/>
                  <a:pt x="10800" y="4708"/>
                </a:cubicBezTo>
                <a:cubicBezTo>
                  <a:pt x="7435" y="4708"/>
                  <a:pt x="4708" y="7435"/>
                  <a:pt x="4708" y="10800"/>
                </a:cubicBezTo>
                <a:close/>
              </a:path>
            </a:pathLst>
          </a:custGeom>
          <a:solidFill>
            <a:srgbClr val="FFCCFF"/>
          </a:solidFill>
          <a:ln w="9525">
            <a:solidFill>
              <a:srgbClr val="FFCCFF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4344" name="Rectangle 210">
            <a:extLst>
              <a:ext uri="{FF2B5EF4-FFF2-40B4-BE49-F238E27FC236}">
                <a16:creationId xmlns:a16="http://schemas.microsoft.com/office/drawing/2014/main" id="{712F571F-CE02-D326-D97B-817E676912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0425" y="1414463"/>
            <a:ext cx="624205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endParaRPr lang="zh-CN" altLang="zh-CN" sz="2000" b="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4345" name="Rectangle 211">
            <a:extLst>
              <a:ext uri="{FF2B5EF4-FFF2-40B4-BE49-F238E27FC236}">
                <a16:creationId xmlns:a16="http://schemas.microsoft.com/office/drawing/2014/main" id="{B4F1863F-F142-3932-34DB-F4EC5F5CF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7725" y="2570163"/>
            <a:ext cx="624205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endParaRPr lang="zh-CN" altLang="zh-CN" sz="2000" b="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4346" name="Rectangle 212">
            <a:extLst>
              <a:ext uri="{FF2B5EF4-FFF2-40B4-BE49-F238E27FC236}">
                <a16:creationId xmlns:a16="http://schemas.microsoft.com/office/drawing/2014/main" id="{20AC341E-60B2-41F1-E170-CFBAE7A6B2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7575" y="3681413"/>
            <a:ext cx="624205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r>
              <a:rPr lang="zh-CN" altLang="en-US" sz="2000" b="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         </a:t>
            </a:r>
          </a:p>
        </p:txBody>
      </p:sp>
      <p:sp>
        <p:nvSpPr>
          <p:cNvPr id="13525" name="未知">
            <a:extLst>
              <a:ext uri="{FF2B5EF4-FFF2-40B4-BE49-F238E27FC236}">
                <a16:creationId xmlns:a16="http://schemas.microsoft.com/office/drawing/2014/main" id="{3EC5CE09-FBC8-9331-2AA4-CECCF96ABE2F}"/>
              </a:ext>
            </a:extLst>
          </p:cNvPr>
          <p:cNvSpPr/>
          <p:nvPr/>
        </p:nvSpPr>
        <p:spPr bwMode="auto">
          <a:xfrm rot="14400000">
            <a:off x="7804944" y="1945481"/>
            <a:ext cx="130175" cy="442913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100000">
                <a:srgbClr val="EC009D"/>
              </a:gs>
            </a:gsLst>
            <a:path path="rect">
              <a:fillToRect l="100000" b="100000"/>
            </a:path>
          </a:gradFill>
          <a:ln w="9525">
            <a:noFill/>
            <a:round/>
          </a:ln>
          <a:effectLst>
            <a:outerShdw dist="35921" dir="2700000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3526" name="未知">
            <a:extLst>
              <a:ext uri="{FF2B5EF4-FFF2-40B4-BE49-F238E27FC236}">
                <a16:creationId xmlns:a16="http://schemas.microsoft.com/office/drawing/2014/main" id="{EF642B4B-FADA-056A-5875-6AEF2DFF8FE3}"/>
              </a:ext>
            </a:extLst>
          </p:cNvPr>
          <p:cNvSpPr/>
          <p:nvPr/>
        </p:nvSpPr>
        <p:spPr bwMode="auto">
          <a:xfrm rot="1800000">
            <a:off x="8064500" y="4832350"/>
            <a:ext cx="146050" cy="442913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100000">
                <a:srgbClr val="EC009D"/>
              </a:gs>
            </a:gsLst>
            <a:path path="rect">
              <a:fillToRect r="100000" b="100000"/>
            </a:path>
          </a:gradFill>
          <a:ln w="9525">
            <a:noFill/>
            <a:round/>
          </a:ln>
          <a:effectLst>
            <a:outerShdw dist="80322" dir="1106097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3527" name="未知">
            <a:extLst>
              <a:ext uri="{FF2B5EF4-FFF2-40B4-BE49-F238E27FC236}">
                <a16:creationId xmlns:a16="http://schemas.microsoft.com/office/drawing/2014/main" id="{80C3606F-596F-AFA4-9EE9-678E2B92AA1C}"/>
              </a:ext>
            </a:extLst>
          </p:cNvPr>
          <p:cNvSpPr/>
          <p:nvPr/>
        </p:nvSpPr>
        <p:spPr bwMode="auto">
          <a:xfrm rot="5400000">
            <a:off x="8174831" y="6134894"/>
            <a:ext cx="141288" cy="304800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50000">
                <a:srgbClr val="EC009D"/>
              </a:gs>
              <a:gs pos="100000">
                <a:srgbClr val="FFE5FF"/>
              </a:gs>
            </a:gsLst>
            <a:lin ang="2700000" scaled="1"/>
          </a:gradFill>
          <a:ln w="9525">
            <a:noFill/>
            <a:round/>
          </a:ln>
          <a:effectLst>
            <a:outerShdw dist="80322" dir="1106097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3528" name="未知">
            <a:extLst>
              <a:ext uri="{FF2B5EF4-FFF2-40B4-BE49-F238E27FC236}">
                <a16:creationId xmlns:a16="http://schemas.microsoft.com/office/drawing/2014/main" id="{1EECFF43-12A0-A8DB-1182-CBF4EDBC0E32}"/>
              </a:ext>
            </a:extLst>
          </p:cNvPr>
          <p:cNvSpPr/>
          <p:nvPr/>
        </p:nvSpPr>
        <p:spPr bwMode="auto">
          <a:xfrm rot="17400000">
            <a:off x="8040687" y="3868738"/>
            <a:ext cx="180975" cy="533400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100000">
                <a:srgbClr val="EC009D"/>
              </a:gs>
            </a:gsLst>
            <a:path path="rect">
              <a:fillToRect r="100000" b="100000"/>
            </a:path>
          </a:gradFill>
          <a:ln w="9525">
            <a:noFill/>
            <a:round/>
          </a:ln>
          <a:effectLst>
            <a:outerShdw dist="80322" dir="1106097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3529" name="未知">
            <a:extLst>
              <a:ext uri="{FF2B5EF4-FFF2-40B4-BE49-F238E27FC236}">
                <a16:creationId xmlns:a16="http://schemas.microsoft.com/office/drawing/2014/main" id="{540BFE5E-0B8C-1FDA-5858-8C4A8928BC7E}"/>
              </a:ext>
            </a:extLst>
          </p:cNvPr>
          <p:cNvSpPr/>
          <p:nvPr/>
        </p:nvSpPr>
        <p:spPr bwMode="auto">
          <a:xfrm rot="5400000">
            <a:off x="8073231" y="2758282"/>
            <a:ext cx="141287" cy="304800"/>
          </a:xfrm>
          <a:custGeom>
            <a:cxnLst>
              <a:cxn ang="0">
                <a:pos x="572" y="0"/>
              </a:cxn>
              <a:cxn ang="0">
                <a:pos x="464" y="186"/>
              </a:cxn>
              <a:cxn ang="0">
                <a:pos x="404" y="288"/>
              </a:cxn>
              <a:cxn ang="0">
                <a:pos x="380" y="324"/>
              </a:cxn>
              <a:cxn ang="0">
                <a:pos x="320" y="438"/>
              </a:cxn>
              <a:cxn ang="0">
                <a:pos x="248" y="576"/>
              </a:cxn>
              <a:cxn ang="0">
                <a:pos x="170" y="774"/>
              </a:cxn>
              <a:cxn ang="0">
                <a:pos x="128" y="882"/>
              </a:cxn>
              <a:cxn ang="0">
                <a:pos x="74" y="1086"/>
              </a:cxn>
              <a:cxn ang="0">
                <a:pos x="38" y="1296"/>
              </a:cxn>
              <a:cxn ang="0">
                <a:pos x="44" y="1722"/>
              </a:cxn>
              <a:cxn ang="0">
                <a:pos x="98" y="1884"/>
              </a:cxn>
              <a:cxn ang="0">
                <a:pos x="134" y="1944"/>
              </a:cxn>
              <a:cxn ang="0">
                <a:pos x="152" y="1986"/>
              </a:cxn>
              <a:cxn ang="0">
                <a:pos x="194" y="2082"/>
              </a:cxn>
              <a:cxn ang="0">
                <a:pos x="236" y="2136"/>
              </a:cxn>
              <a:cxn ang="0">
                <a:pos x="350" y="2274"/>
              </a:cxn>
              <a:cxn ang="0">
                <a:pos x="416" y="2340"/>
              </a:cxn>
              <a:cxn ang="0">
                <a:pos x="500" y="2418"/>
              </a:cxn>
              <a:cxn ang="0">
                <a:pos x="554" y="2460"/>
              </a:cxn>
              <a:cxn ang="0">
                <a:pos x="572" y="2472"/>
              </a:cxn>
              <a:cxn ang="0">
                <a:pos x="638" y="2454"/>
              </a:cxn>
              <a:cxn ang="0">
                <a:pos x="692" y="2418"/>
              </a:cxn>
              <a:cxn ang="0">
                <a:pos x="710" y="2406"/>
              </a:cxn>
              <a:cxn ang="0">
                <a:pos x="854" y="2274"/>
              </a:cxn>
              <a:cxn ang="0">
                <a:pos x="884" y="2232"/>
              </a:cxn>
              <a:cxn ang="0">
                <a:pos x="938" y="2178"/>
              </a:cxn>
              <a:cxn ang="0">
                <a:pos x="992" y="2130"/>
              </a:cxn>
              <a:cxn ang="0">
                <a:pos x="1076" y="2022"/>
              </a:cxn>
              <a:cxn ang="0">
                <a:pos x="1094" y="1998"/>
              </a:cxn>
              <a:cxn ang="0">
                <a:pos x="1112" y="1974"/>
              </a:cxn>
              <a:cxn ang="0">
                <a:pos x="1148" y="1902"/>
              </a:cxn>
              <a:cxn ang="0">
                <a:pos x="1178" y="1752"/>
              </a:cxn>
              <a:cxn ang="0">
                <a:pos x="1166" y="1230"/>
              </a:cxn>
              <a:cxn ang="0">
                <a:pos x="1130" y="1086"/>
              </a:cxn>
              <a:cxn ang="0">
                <a:pos x="1010" y="804"/>
              </a:cxn>
              <a:cxn ang="0">
                <a:pos x="986" y="750"/>
              </a:cxn>
              <a:cxn ang="0">
                <a:pos x="872" y="576"/>
              </a:cxn>
              <a:cxn ang="0">
                <a:pos x="830" y="498"/>
              </a:cxn>
              <a:cxn ang="0">
                <a:pos x="800" y="462"/>
              </a:cxn>
              <a:cxn ang="0">
                <a:pos x="764" y="402"/>
              </a:cxn>
              <a:cxn ang="0">
                <a:pos x="704" y="270"/>
              </a:cxn>
              <a:cxn ang="0">
                <a:pos x="686" y="216"/>
              </a:cxn>
              <a:cxn ang="0">
                <a:pos x="626" y="108"/>
              </a:cxn>
              <a:cxn ang="0">
                <a:pos x="572" y="0"/>
              </a:cxn>
            </a:cxnLst>
            <a:rect l="0" t="0" r="r" b="b"/>
            <a:pathLst>
              <a:path w="1195" h="2472">
                <a:moveTo>
                  <a:pt x="572" y="0"/>
                </a:moveTo>
                <a:cubicBezTo>
                  <a:pt x="532" y="60"/>
                  <a:pt x="501" y="125"/>
                  <a:pt x="464" y="186"/>
                </a:cubicBezTo>
                <a:cubicBezTo>
                  <a:pt x="444" y="220"/>
                  <a:pt x="424" y="254"/>
                  <a:pt x="404" y="288"/>
                </a:cubicBezTo>
                <a:cubicBezTo>
                  <a:pt x="397" y="300"/>
                  <a:pt x="385" y="311"/>
                  <a:pt x="380" y="324"/>
                </a:cubicBezTo>
                <a:cubicBezTo>
                  <a:pt x="364" y="364"/>
                  <a:pt x="341" y="401"/>
                  <a:pt x="320" y="438"/>
                </a:cubicBezTo>
                <a:cubicBezTo>
                  <a:pt x="294" y="483"/>
                  <a:pt x="277" y="532"/>
                  <a:pt x="248" y="576"/>
                </a:cubicBezTo>
                <a:cubicBezTo>
                  <a:pt x="234" y="645"/>
                  <a:pt x="198" y="710"/>
                  <a:pt x="170" y="774"/>
                </a:cubicBezTo>
                <a:cubicBezTo>
                  <a:pt x="154" y="810"/>
                  <a:pt x="150" y="849"/>
                  <a:pt x="128" y="882"/>
                </a:cubicBezTo>
                <a:cubicBezTo>
                  <a:pt x="114" y="951"/>
                  <a:pt x="89" y="1017"/>
                  <a:pt x="74" y="1086"/>
                </a:cubicBezTo>
                <a:cubicBezTo>
                  <a:pt x="60" y="1148"/>
                  <a:pt x="56" y="1241"/>
                  <a:pt x="38" y="1296"/>
                </a:cubicBezTo>
                <a:cubicBezTo>
                  <a:pt x="23" y="1432"/>
                  <a:pt x="0" y="1591"/>
                  <a:pt x="44" y="1722"/>
                </a:cubicBezTo>
                <a:cubicBezTo>
                  <a:pt x="52" y="1775"/>
                  <a:pt x="68" y="1839"/>
                  <a:pt x="98" y="1884"/>
                </a:cubicBezTo>
                <a:cubicBezTo>
                  <a:pt x="105" y="1912"/>
                  <a:pt x="113" y="1923"/>
                  <a:pt x="134" y="1944"/>
                </a:cubicBezTo>
                <a:cubicBezTo>
                  <a:pt x="151" y="2013"/>
                  <a:pt x="127" y="1928"/>
                  <a:pt x="152" y="1986"/>
                </a:cubicBezTo>
                <a:cubicBezTo>
                  <a:pt x="167" y="2021"/>
                  <a:pt x="170" y="2050"/>
                  <a:pt x="194" y="2082"/>
                </a:cubicBezTo>
                <a:cubicBezTo>
                  <a:pt x="203" y="2109"/>
                  <a:pt x="212" y="2118"/>
                  <a:pt x="236" y="2136"/>
                </a:cubicBezTo>
                <a:cubicBezTo>
                  <a:pt x="250" y="2178"/>
                  <a:pt x="315" y="2247"/>
                  <a:pt x="350" y="2274"/>
                </a:cubicBezTo>
                <a:cubicBezTo>
                  <a:pt x="365" y="2304"/>
                  <a:pt x="391" y="2315"/>
                  <a:pt x="416" y="2340"/>
                </a:cubicBezTo>
                <a:cubicBezTo>
                  <a:pt x="442" y="2366"/>
                  <a:pt x="465" y="2406"/>
                  <a:pt x="500" y="2418"/>
                </a:cubicBezTo>
                <a:cubicBezTo>
                  <a:pt x="528" y="2446"/>
                  <a:pt x="511" y="2431"/>
                  <a:pt x="554" y="2460"/>
                </a:cubicBezTo>
                <a:cubicBezTo>
                  <a:pt x="560" y="2464"/>
                  <a:pt x="572" y="2472"/>
                  <a:pt x="572" y="2472"/>
                </a:cubicBezTo>
                <a:cubicBezTo>
                  <a:pt x="618" y="2457"/>
                  <a:pt x="596" y="2462"/>
                  <a:pt x="638" y="2454"/>
                </a:cubicBezTo>
                <a:cubicBezTo>
                  <a:pt x="656" y="2442"/>
                  <a:pt x="674" y="2430"/>
                  <a:pt x="692" y="2418"/>
                </a:cubicBezTo>
                <a:cubicBezTo>
                  <a:pt x="698" y="2414"/>
                  <a:pt x="710" y="2406"/>
                  <a:pt x="710" y="2406"/>
                </a:cubicBezTo>
                <a:cubicBezTo>
                  <a:pt x="745" y="2353"/>
                  <a:pt x="809" y="2319"/>
                  <a:pt x="854" y="2274"/>
                </a:cubicBezTo>
                <a:cubicBezTo>
                  <a:pt x="890" y="2238"/>
                  <a:pt x="857" y="2263"/>
                  <a:pt x="884" y="2232"/>
                </a:cubicBezTo>
                <a:cubicBezTo>
                  <a:pt x="884" y="2232"/>
                  <a:pt x="929" y="2187"/>
                  <a:pt x="938" y="2178"/>
                </a:cubicBezTo>
                <a:cubicBezTo>
                  <a:pt x="974" y="2142"/>
                  <a:pt x="942" y="2206"/>
                  <a:pt x="992" y="2130"/>
                </a:cubicBezTo>
                <a:cubicBezTo>
                  <a:pt x="1017" y="2092"/>
                  <a:pt x="1048" y="2059"/>
                  <a:pt x="1076" y="2022"/>
                </a:cubicBezTo>
                <a:cubicBezTo>
                  <a:pt x="1082" y="2014"/>
                  <a:pt x="1088" y="2006"/>
                  <a:pt x="1094" y="1998"/>
                </a:cubicBezTo>
                <a:cubicBezTo>
                  <a:pt x="1100" y="1990"/>
                  <a:pt x="1112" y="1974"/>
                  <a:pt x="1112" y="1974"/>
                </a:cubicBezTo>
                <a:cubicBezTo>
                  <a:pt x="1120" y="1949"/>
                  <a:pt x="1134" y="1924"/>
                  <a:pt x="1148" y="1902"/>
                </a:cubicBezTo>
                <a:cubicBezTo>
                  <a:pt x="1160" y="1852"/>
                  <a:pt x="1168" y="1802"/>
                  <a:pt x="1178" y="1752"/>
                </a:cubicBezTo>
                <a:cubicBezTo>
                  <a:pt x="1190" y="1579"/>
                  <a:pt x="1195" y="1401"/>
                  <a:pt x="1166" y="1230"/>
                </a:cubicBezTo>
                <a:cubicBezTo>
                  <a:pt x="1158" y="1185"/>
                  <a:pt x="1156" y="1125"/>
                  <a:pt x="1130" y="1086"/>
                </a:cubicBezTo>
                <a:cubicBezTo>
                  <a:pt x="1110" y="988"/>
                  <a:pt x="1066" y="888"/>
                  <a:pt x="1010" y="804"/>
                </a:cubicBezTo>
                <a:cubicBezTo>
                  <a:pt x="1000" y="789"/>
                  <a:pt x="995" y="766"/>
                  <a:pt x="986" y="750"/>
                </a:cubicBezTo>
                <a:cubicBezTo>
                  <a:pt x="954" y="692"/>
                  <a:pt x="919" y="623"/>
                  <a:pt x="872" y="576"/>
                </a:cubicBezTo>
                <a:cubicBezTo>
                  <a:pt x="864" y="551"/>
                  <a:pt x="846" y="520"/>
                  <a:pt x="830" y="498"/>
                </a:cubicBezTo>
                <a:cubicBezTo>
                  <a:pt x="808" y="467"/>
                  <a:pt x="816" y="494"/>
                  <a:pt x="800" y="462"/>
                </a:cubicBezTo>
                <a:cubicBezTo>
                  <a:pt x="788" y="438"/>
                  <a:pt x="784" y="422"/>
                  <a:pt x="764" y="402"/>
                </a:cubicBezTo>
                <a:cubicBezTo>
                  <a:pt x="752" y="354"/>
                  <a:pt x="724" y="314"/>
                  <a:pt x="704" y="270"/>
                </a:cubicBezTo>
                <a:cubicBezTo>
                  <a:pt x="696" y="253"/>
                  <a:pt x="697" y="232"/>
                  <a:pt x="686" y="216"/>
                </a:cubicBezTo>
                <a:cubicBezTo>
                  <a:pt x="663" y="182"/>
                  <a:pt x="646" y="144"/>
                  <a:pt x="626" y="108"/>
                </a:cubicBezTo>
                <a:cubicBezTo>
                  <a:pt x="607" y="74"/>
                  <a:pt x="572" y="40"/>
                  <a:pt x="572" y="0"/>
                </a:cubicBezTo>
                <a:close/>
              </a:path>
            </a:pathLst>
          </a:custGeom>
          <a:gradFill rotWithShape="0">
            <a:gsLst>
              <a:gs pos="0">
                <a:srgbClr val="FFE5FF"/>
              </a:gs>
              <a:gs pos="100000">
                <a:srgbClr val="EC009D"/>
              </a:gs>
            </a:gsLst>
            <a:path path="rect">
              <a:fillToRect r="100000" b="100000"/>
            </a:path>
          </a:gradFill>
          <a:ln w="9525">
            <a:noFill/>
            <a:round/>
          </a:ln>
          <a:effectLst>
            <a:outerShdw dist="35921" dir="2700000" algn="ctr" rotWithShape="0">
              <a:srgbClr val="50766C"/>
            </a:outerShdw>
          </a:effec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新宋体"/>
              <a:ea typeface="新宋体"/>
            </a:endParaRPr>
          </a:p>
        </p:txBody>
      </p:sp>
      <p:sp>
        <p:nvSpPr>
          <p:cNvPr id="14352" name="Text Box 218">
            <a:extLst>
              <a:ext uri="{FF2B5EF4-FFF2-40B4-BE49-F238E27FC236}">
                <a16:creationId xmlns:a16="http://schemas.microsoft.com/office/drawing/2014/main" id="{7B3379DA-A336-1A79-05E3-990EE50D9B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4438" y="1485900"/>
            <a:ext cx="4165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4353" name="Text Box 219">
            <a:extLst>
              <a:ext uri="{FF2B5EF4-FFF2-40B4-BE49-F238E27FC236}">
                <a16:creationId xmlns:a16="http://schemas.microsoft.com/office/drawing/2014/main" id="{AEEB1DE9-EC02-A84F-3C53-482D9C432A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8650" y="512763"/>
            <a:ext cx="41433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三、幼儿游戏的教育作用</a:t>
            </a:r>
          </a:p>
        </p:txBody>
      </p:sp>
      <p:sp>
        <p:nvSpPr>
          <p:cNvPr id="14354" name="Text Box 220">
            <a:extLst>
              <a:ext uri="{FF2B5EF4-FFF2-40B4-BE49-F238E27FC236}">
                <a16:creationId xmlns:a16="http://schemas.microsoft.com/office/drawing/2014/main" id="{94BA059E-9541-1D3C-133B-B4AA3654AF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5050" y="1376363"/>
            <a:ext cx="5435600" cy="295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400">
                <a:solidFill>
                  <a:srgbClr val="008000"/>
                </a:solidFill>
                <a:latin typeface="新宋体" panose="02010609030101010101" pitchFamily="49" charset="-122"/>
                <a:ea typeface="新宋体" panose="02010609030101010101" pitchFamily="49" charset="-122"/>
                <a:sym typeface="Arial" pitchFamily="34" charset="0"/>
              </a:rPr>
              <a:t>（三）游戏能促进幼儿社会性的发展</a:t>
            </a:r>
          </a:p>
          <a:p>
            <a:pPr eaLnBrk="1" hangingPunct="1"/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algn="l" eaLnBrk="1" hangingPunct="1"/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</a:rPr>
              <a:t>1.游戏提供了幼儿社会交往的机会，发展了幼儿社会交往能力。</a:t>
            </a:r>
          </a:p>
          <a:p>
            <a:pPr algn="l" eaLnBrk="1" hangingPunct="1"/>
            <a:endParaRPr lang="zh-CN" altLang="en-US" sz="20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algn="l" eaLnBrk="1" hangingPunct="1"/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</a:rPr>
              <a:t>2.游戏使幼儿学习社会角色，掌握社会性行为规范。</a:t>
            </a:r>
          </a:p>
          <a:p>
            <a:pPr algn="l" eaLnBrk="1" hangingPunct="1"/>
            <a:endParaRPr lang="zh-CN" altLang="en-US" sz="20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algn="l" eaLnBrk="1" hangingPunct="1"/>
            <a:r>
              <a:rPr lang="zh-CN" altLang="en-US" sz="2000">
                <a:latin typeface="新宋体" panose="02010609030101010101" pitchFamily="49" charset="-122"/>
                <a:ea typeface="新宋体" panose="02010609030101010101" pitchFamily="49" charset="-122"/>
              </a:rPr>
              <a:t>3.游戏锻炼了幼儿的意志。</a:t>
            </a:r>
          </a:p>
        </p:txBody>
      </p:sp>
      <p:sp>
        <p:nvSpPr>
          <p:cNvPr id="14557" name="PB10"/>
          <p:cNvSpPr/>
          <p:nvPr/>
        </p:nvSpPr>
        <p:spPr>
          <a:xfrm>
            <a:off x="0" y="6839712"/>
            <a:ext cx="415636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4558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幼儿游戏课件ppt课件全文共22页，当前为第10页。</a:t>
            </a:r>
          </a:p>
        </p:txBody>
      </p:sp>
    </p:spTree>
  </p:cSld>
  <p:clrMapOvr>
    <a:masterClrMapping/>
  </p:clrMapOvr>
  <p:transition>
    <p:blinds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矩形 25">
            <a:extLst>
              <a:ext uri="{FF2B5EF4-FFF2-40B4-BE49-F238E27FC236}">
                <a16:creationId xmlns:a16="http://schemas.microsoft.com/office/drawing/2014/main" id="{0342DD08-CCB8-3936-E5D5-0B2BDA9BBDE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0">
                <a:srgbClr val="003548"/>
              </a:gs>
              <a:gs pos="0">
                <a:srgbClr val="00B0F0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27" name="Picture 3" descr="E:\卡拉赞\GUANXIAN.png">
            <a:extLst>
              <a:ext uri="{FF2B5EF4-FFF2-40B4-BE49-F238E27FC236}">
                <a16:creationId xmlns:a16="http://schemas.microsoft.com/office/drawing/2014/main" id="{9A978FB6-A7D2-1CF4-2FA8-A9645D8560F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96875" y="390525"/>
            <a:ext cx="8256588" cy="587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Oval 6">
            <a:extLst>
              <a:ext uri="{FF2B5EF4-FFF2-40B4-BE49-F238E27FC236}">
                <a16:creationId xmlns:a16="http://schemas.microsoft.com/office/drawing/2014/main" id="{4E76F7CC-1344-5F66-881D-28632D0D5399}"/>
              </a:ext>
            </a:extLst>
          </p:cNvPr>
          <p:cNvSpPr/>
          <p:nvPr/>
        </p:nvSpPr>
        <p:spPr>
          <a:xfrm flipH="1">
            <a:off x="382588" y="5081588"/>
            <a:ext cx="8270875" cy="1444625"/>
          </a:xfrm>
          <a:custGeom>
            <a:rect l="l" t="t" r="r" b="b"/>
            <a:pathLst>
              <a:path w="9157855" h="1267817">
                <a:moveTo>
                  <a:pt x="1866041" y="1"/>
                </a:moveTo>
                <a:cubicBezTo>
                  <a:pt x="2876821" y="107"/>
                  <a:pt x="3921269" y="40191"/>
                  <a:pt x="4675909" y="68766"/>
                </a:cubicBezTo>
                <a:cubicBezTo>
                  <a:pt x="6032355" y="120129"/>
                  <a:pt x="7825969" y="458497"/>
                  <a:pt x="9157855" y="727429"/>
                </a:cubicBezTo>
                <a:lnTo>
                  <a:pt x="9157855" y="948978"/>
                </a:lnTo>
                <a:cubicBezTo>
                  <a:pt x="7774003" y="620971"/>
                  <a:pt x="6213223" y="594176"/>
                  <a:pt x="4762500" y="640266"/>
                </a:cubicBezTo>
                <a:cubicBezTo>
                  <a:pt x="3423312" y="682813"/>
                  <a:pt x="1363266" y="924591"/>
                  <a:pt x="0" y="1267817"/>
                </a:cubicBezTo>
                <a:lnTo>
                  <a:pt x="0" y="67713"/>
                </a:lnTo>
                <a:cubicBezTo>
                  <a:pt x="545073" y="17313"/>
                  <a:pt x="1198208" y="-69"/>
                  <a:pt x="1866041" y="1"/>
                </a:cubicBezTo>
                <a:close/>
              </a:path>
            </a:pathLst>
          </a:custGeom>
          <a:solidFill>
            <a:srgbClr val="1D45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PH"/>
          </a:p>
        </p:txBody>
      </p:sp>
      <p:sp>
        <p:nvSpPr>
          <p:cNvPr id="29" name="Oval 6">
            <a:extLst>
              <a:ext uri="{FF2B5EF4-FFF2-40B4-BE49-F238E27FC236}">
                <a16:creationId xmlns:a16="http://schemas.microsoft.com/office/drawing/2014/main" id="{C2455DC4-A5AA-919E-EB10-1C9046FA67BA}"/>
              </a:ext>
            </a:extLst>
          </p:cNvPr>
          <p:cNvSpPr/>
          <p:nvPr/>
        </p:nvSpPr>
        <p:spPr>
          <a:xfrm flipH="1">
            <a:off x="884238" y="4883150"/>
            <a:ext cx="8270875" cy="1443038"/>
          </a:xfrm>
          <a:custGeom>
            <a:rect l="l" t="t" r="r" b="b"/>
            <a:pathLst>
              <a:path w="9157855" h="1267817">
                <a:moveTo>
                  <a:pt x="1866041" y="1"/>
                </a:moveTo>
                <a:cubicBezTo>
                  <a:pt x="2876821" y="107"/>
                  <a:pt x="3921269" y="40191"/>
                  <a:pt x="4675909" y="68766"/>
                </a:cubicBezTo>
                <a:cubicBezTo>
                  <a:pt x="6032355" y="120129"/>
                  <a:pt x="7825969" y="458497"/>
                  <a:pt x="9157855" y="727429"/>
                </a:cubicBezTo>
                <a:lnTo>
                  <a:pt x="9157855" y="948978"/>
                </a:lnTo>
                <a:cubicBezTo>
                  <a:pt x="7774003" y="620971"/>
                  <a:pt x="6213223" y="594176"/>
                  <a:pt x="4762500" y="640266"/>
                </a:cubicBezTo>
                <a:cubicBezTo>
                  <a:pt x="3423312" y="682813"/>
                  <a:pt x="1363266" y="924591"/>
                  <a:pt x="0" y="1267817"/>
                </a:cubicBezTo>
                <a:lnTo>
                  <a:pt x="0" y="67713"/>
                </a:lnTo>
                <a:cubicBezTo>
                  <a:pt x="545073" y="17313"/>
                  <a:pt x="1198208" y="-69"/>
                  <a:pt x="1866041" y="1"/>
                </a:cubicBezTo>
                <a:close/>
              </a:path>
            </a:pathLst>
          </a:custGeom>
          <a:gradFill flip="none" rotWithShape="1">
            <a:gsLst>
              <a:gs pos="76000">
                <a:srgbClr val="00FFCC">
                  <a:lumMod val="82000"/>
                </a:srgbClr>
              </a:gs>
              <a:gs pos="0">
                <a:schemeClr val="bg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PH"/>
          </a:p>
        </p:txBody>
      </p:sp>
      <p:sp>
        <p:nvSpPr>
          <p:cNvPr id="30" name="Oval 6">
            <a:extLst>
              <a:ext uri="{FF2B5EF4-FFF2-40B4-BE49-F238E27FC236}">
                <a16:creationId xmlns:a16="http://schemas.microsoft.com/office/drawing/2014/main" id="{983DD911-B505-105D-A88F-2D26858E3D7A}"/>
              </a:ext>
            </a:extLst>
          </p:cNvPr>
          <p:cNvSpPr/>
          <p:nvPr/>
        </p:nvSpPr>
        <p:spPr>
          <a:xfrm flipH="1">
            <a:off x="884238" y="5421313"/>
            <a:ext cx="8270875" cy="1441450"/>
          </a:xfrm>
          <a:custGeom>
            <a:rect l="l" t="t" r="r" b="b"/>
            <a:pathLst>
              <a:path w="9157855" h="1267817">
                <a:moveTo>
                  <a:pt x="1866041" y="1"/>
                </a:moveTo>
                <a:cubicBezTo>
                  <a:pt x="2876821" y="107"/>
                  <a:pt x="3921269" y="40191"/>
                  <a:pt x="4675909" y="68766"/>
                </a:cubicBezTo>
                <a:cubicBezTo>
                  <a:pt x="6032355" y="120129"/>
                  <a:pt x="7825969" y="458497"/>
                  <a:pt x="9157855" y="727429"/>
                </a:cubicBezTo>
                <a:lnTo>
                  <a:pt x="9157855" y="948978"/>
                </a:lnTo>
                <a:cubicBezTo>
                  <a:pt x="7774003" y="620971"/>
                  <a:pt x="6213223" y="594176"/>
                  <a:pt x="4762500" y="640266"/>
                </a:cubicBezTo>
                <a:cubicBezTo>
                  <a:pt x="3423312" y="682813"/>
                  <a:pt x="1363266" y="924591"/>
                  <a:pt x="0" y="1267817"/>
                </a:cubicBezTo>
                <a:lnTo>
                  <a:pt x="0" y="67713"/>
                </a:lnTo>
                <a:cubicBezTo>
                  <a:pt x="545073" y="17313"/>
                  <a:pt x="1198208" y="-69"/>
                  <a:pt x="1866041" y="1"/>
                </a:cubicBezTo>
                <a:close/>
              </a:path>
            </a:pathLst>
          </a:custGeom>
          <a:gradFill flip="none" rotWithShape="1">
            <a:gsLst>
              <a:gs pos="76000">
                <a:srgbClr val="0070C0"/>
              </a:gs>
              <a:gs pos="0">
                <a:schemeClr val="bg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PH"/>
          </a:p>
        </p:txBody>
      </p:sp>
      <p:sp>
        <p:nvSpPr>
          <p:cNvPr id="31" name="五角星 30">
            <a:extLst>
              <a:ext uri="{FF2B5EF4-FFF2-40B4-BE49-F238E27FC236}">
                <a16:creationId xmlns:a16="http://schemas.microsoft.com/office/drawing/2014/main" id="{28D27447-2D22-E725-43D7-CE947ECD9373}"/>
              </a:ext>
            </a:extLst>
          </p:cNvPr>
          <p:cNvSpPr/>
          <p:nvPr/>
        </p:nvSpPr>
        <p:spPr>
          <a:xfrm rot="19800000">
            <a:off x="4498975" y="2409825"/>
            <a:ext cx="2405063" cy="3236913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2" name="五角星 5">
            <a:extLst>
              <a:ext uri="{FF2B5EF4-FFF2-40B4-BE49-F238E27FC236}">
                <a16:creationId xmlns:a16="http://schemas.microsoft.com/office/drawing/2014/main" id="{7AD8D353-F245-FE8A-0062-A6347F642121}"/>
              </a:ext>
            </a:extLst>
          </p:cNvPr>
          <p:cNvSpPr/>
          <p:nvPr/>
        </p:nvSpPr>
        <p:spPr>
          <a:xfrm rot="19800000">
            <a:off x="4540250" y="3314700"/>
            <a:ext cx="1690688" cy="2274888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3" name="五角星 32">
            <a:extLst>
              <a:ext uri="{FF2B5EF4-FFF2-40B4-BE49-F238E27FC236}">
                <a16:creationId xmlns:a16="http://schemas.microsoft.com/office/drawing/2014/main" id="{A3490784-F1A8-F172-40EA-C19320039B74}"/>
              </a:ext>
            </a:extLst>
          </p:cNvPr>
          <p:cNvSpPr/>
          <p:nvPr/>
        </p:nvSpPr>
        <p:spPr>
          <a:xfrm rot="19800000">
            <a:off x="3032125" y="2871788"/>
            <a:ext cx="1416050" cy="1901825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4" name="五角星 5">
            <a:extLst>
              <a:ext uri="{FF2B5EF4-FFF2-40B4-BE49-F238E27FC236}">
                <a16:creationId xmlns:a16="http://schemas.microsoft.com/office/drawing/2014/main" id="{977236AA-EEE2-E904-170C-73E2A91B8CFD}"/>
              </a:ext>
            </a:extLst>
          </p:cNvPr>
          <p:cNvSpPr/>
          <p:nvPr/>
        </p:nvSpPr>
        <p:spPr>
          <a:xfrm rot="19800000">
            <a:off x="2890838" y="3565525"/>
            <a:ext cx="992187" cy="1338263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5" name="五角星 5">
            <a:extLst>
              <a:ext uri="{FF2B5EF4-FFF2-40B4-BE49-F238E27FC236}">
                <a16:creationId xmlns:a16="http://schemas.microsoft.com/office/drawing/2014/main" id="{7F063571-85DE-847D-8EDA-BA9EB7C27A14}"/>
              </a:ext>
            </a:extLst>
          </p:cNvPr>
          <p:cNvSpPr/>
          <p:nvPr/>
        </p:nvSpPr>
        <p:spPr>
          <a:xfrm rot="19800000">
            <a:off x="3778250" y="4652963"/>
            <a:ext cx="1146175" cy="1541462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6" name="五角星 35">
            <a:extLst>
              <a:ext uri="{FF2B5EF4-FFF2-40B4-BE49-F238E27FC236}">
                <a16:creationId xmlns:a16="http://schemas.microsoft.com/office/drawing/2014/main" id="{D41ED1E7-5AF7-7765-044D-583769F5570D}"/>
              </a:ext>
            </a:extLst>
          </p:cNvPr>
          <p:cNvSpPr/>
          <p:nvPr/>
        </p:nvSpPr>
        <p:spPr>
          <a:xfrm rot="19800000">
            <a:off x="6878638" y="2270125"/>
            <a:ext cx="1195387" cy="1606550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7" name="五角星 5">
            <a:extLst>
              <a:ext uri="{FF2B5EF4-FFF2-40B4-BE49-F238E27FC236}">
                <a16:creationId xmlns:a16="http://schemas.microsoft.com/office/drawing/2014/main" id="{94C68A24-ABDA-7ACA-8328-654FB30CDB90}"/>
              </a:ext>
            </a:extLst>
          </p:cNvPr>
          <p:cNvSpPr/>
          <p:nvPr/>
        </p:nvSpPr>
        <p:spPr>
          <a:xfrm rot="19800000">
            <a:off x="7472363" y="1725613"/>
            <a:ext cx="547687" cy="736600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8" name="五角星 37">
            <a:extLst>
              <a:ext uri="{FF2B5EF4-FFF2-40B4-BE49-F238E27FC236}">
                <a16:creationId xmlns:a16="http://schemas.microsoft.com/office/drawing/2014/main" id="{7593A436-BE4C-B735-5917-C6C3196DB346}"/>
              </a:ext>
            </a:extLst>
          </p:cNvPr>
          <p:cNvSpPr/>
          <p:nvPr/>
        </p:nvSpPr>
        <p:spPr>
          <a:xfrm rot="19800000">
            <a:off x="2668588" y="5337175"/>
            <a:ext cx="746125" cy="1004888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9" name="五角星 5">
            <a:extLst>
              <a:ext uri="{FF2B5EF4-FFF2-40B4-BE49-F238E27FC236}">
                <a16:creationId xmlns:a16="http://schemas.microsoft.com/office/drawing/2014/main" id="{7F042CFE-E930-7590-1A9C-601B91C08627}"/>
              </a:ext>
            </a:extLst>
          </p:cNvPr>
          <p:cNvSpPr/>
          <p:nvPr/>
        </p:nvSpPr>
        <p:spPr>
          <a:xfrm rot="19800000">
            <a:off x="7118350" y="3322638"/>
            <a:ext cx="993775" cy="1338262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grpSp>
        <p:nvGrpSpPr>
          <p:cNvPr id="2" name="组合 46">
            <a:extLst>
              <a:ext uri="{FF2B5EF4-FFF2-40B4-BE49-F238E27FC236}">
                <a16:creationId xmlns:a16="http://schemas.microsoft.com/office/drawing/2014/main" id="{4FA62017-ACE5-D823-D209-4A1B174C9EDA}"/>
              </a:ext>
            </a:extLst>
          </p:cNvPr>
          <p:cNvGrpSpPr/>
          <p:nvPr/>
        </p:nvGrpSpPr>
        <p:grpSpPr>
          <a:xfrm>
            <a:off x="1304925" y="1033463"/>
            <a:ext cx="5133975" cy="2390775"/>
            <a:chOff x="444658" y="95542"/>
            <a:chExt cx="5686563" cy="1966919"/>
          </a:xfrm>
        </p:grpSpPr>
        <p:sp>
          <p:nvSpPr>
            <p:cNvPr id="15394" name="TextBox 7">
              <a:extLst>
                <a:ext uri="{FF2B5EF4-FFF2-40B4-BE49-F238E27FC236}">
                  <a16:creationId xmlns:a16="http://schemas.microsoft.com/office/drawing/2014/main" id="{802D3314-D58D-59F4-C19F-344514AD7D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4658" y="95542"/>
              <a:ext cx="204598" cy="14057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buFontTx/>
                <a:buNone/>
              </a:pPr>
              <a:endParaRPr lang="en-US" altLang="zh-CN" sz="10500">
                <a:solidFill>
                  <a:schemeClr val="bg1"/>
                </a:solidFill>
                <a:latin typeface="方正超粗黑简体"/>
                <a:ea typeface="方正超粗黑简体"/>
                <a:cs typeface="方正超粗黑简体"/>
              </a:endParaRPr>
            </a:p>
          </p:txBody>
        </p:sp>
        <p:sp>
          <p:nvSpPr>
            <p:cNvPr id="15395" name="TextBox 18">
              <a:extLst>
                <a:ext uri="{FF2B5EF4-FFF2-40B4-BE49-F238E27FC236}">
                  <a16:creationId xmlns:a16="http://schemas.microsoft.com/office/drawing/2014/main" id="{E274E6B4-4C69-BFF1-261B-CF599235AC4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4188" y="1416584"/>
              <a:ext cx="3956799" cy="6458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buFontTx/>
                <a:buNone/>
              </a:pPr>
              <a:r>
                <a:rPr lang="en-US" altLang="zh-CN" sz="4500">
                  <a:solidFill>
                    <a:schemeClr val="bg1"/>
                  </a:solidFill>
                  <a:latin typeface="Calibri" pitchFamily="34" charset="0"/>
                </a:rPr>
                <a:t>THANK     YOU</a:t>
              </a:r>
            </a:p>
          </p:txBody>
        </p:sp>
        <p:sp>
          <p:nvSpPr>
            <p:cNvPr id="15396" name="TextBox 30">
              <a:extLst>
                <a:ext uri="{FF2B5EF4-FFF2-40B4-BE49-F238E27FC236}">
                  <a16:creationId xmlns:a16="http://schemas.microsoft.com/office/drawing/2014/main" id="{48E10811-274F-1584-CAB3-CE5F46B929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91612" y="1148965"/>
              <a:ext cx="1739609" cy="4559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buFontTx/>
                <a:buNone/>
              </a:pPr>
              <a:r>
                <a:rPr lang="en-US" altLang="zh-CN" sz="3000">
                  <a:solidFill>
                    <a:schemeClr val="bg1"/>
                  </a:solidFill>
                  <a:latin typeface="Calibri" pitchFamily="34" charset="0"/>
                </a:rPr>
                <a:t>SUCCESS</a:t>
              </a:r>
            </a:p>
          </p:txBody>
        </p:sp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1FE46B42-E64D-53D0-E30D-3AB10787A267}"/>
                </a:ext>
              </a:extLst>
            </p:cNvPr>
            <p:cNvSpPr/>
            <p:nvPr/>
          </p:nvSpPr>
          <p:spPr>
            <a:xfrm>
              <a:off x="4093273" y="433810"/>
              <a:ext cx="117810" cy="1568573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 altLang="zh-CN">
                <a:solidFill>
                  <a:srgbClr val="FFFFFF"/>
                </a:solidFill>
              </a:endParaRPr>
            </a:p>
          </p:txBody>
        </p:sp>
      </p:grpSp>
      <p:sp>
        <p:nvSpPr>
          <p:cNvPr id="45" name="Freeform 16">
            <a:extLst>
              <a:ext uri="{FF2B5EF4-FFF2-40B4-BE49-F238E27FC236}">
                <a16:creationId xmlns:a16="http://schemas.microsoft.com/office/drawing/2014/main" id="{7F2B3FCF-380E-AC65-BD90-9A96C584390C}"/>
              </a:ext>
            </a:extLst>
          </p:cNvPr>
          <p:cNvSpPr/>
          <p:nvPr/>
        </p:nvSpPr>
        <p:spPr bwMode="auto">
          <a:xfrm>
            <a:off x="2216150" y="5473700"/>
            <a:ext cx="1530350" cy="6003925"/>
          </a:xfrm>
          <a:custGeom>
            <a:gdLst>
              <a:gd name="T0" fmla="*/ 2147483647 w 871"/>
              <a:gd name="T1" fmla="*/ 2147483647 h 2564"/>
              <a:gd name="T2" fmla="*/ 2147483647 w 871"/>
              <a:gd name="T3" fmla="*/ 2147483647 h 2564"/>
              <a:gd name="T4" fmla="*/ 2147483647 w 871"/>
              <a:gd name="T5" fmla="*/ 2147483647 h 2564"/>
              <a:gd name="T6" fmla="*/ 2147483647 w 871"/>
              <a:gd name="T7" fmla="*/ 2147483647 h 2564"/>
              <a:gd name="T8" fmla="*/ 2147483647 w 871"/>
              <a:gd name="T9" fmla="*/ 2147483647 h 2564"/>
              <a:gd name="T10" fmla="*/ 2147483647 w 871"/>
              <a:gd name="T11" fmla="*/ 2147483647 h 2564"/>
              <a:gd name="T12" fmla="*/ 2147483647 w 871"/>
              <a:gd name="T13" fmla="*/ 2147483647 h 2564"/>
              <a:gd name="T14" fmla="*/ 2147483647 w 871"/>
              <a:gd name="T15" fmla="*/ 2147483647 h 2564"/>
              <a:gd name="T16" fmla="*/ 2147483647 w 871"/>
              <a:gd name="T17" fmla="*/ 2147483647 h 2564"/>
              <a:gd name="T18" fmla="*/ 2147483647 w 871"/>
              <a:gd name="T19" fmla="*/ 2147483647 h 2564"/>
              <a:gd name="T20" fmla="*/ 2147483647 w 871"/>
              <a:gd name="T21" fmla="*/ 2147483647 h 2564"/>
              <a:gd name="T22" fmla="*/ 2147483647 w 871"/>
              <a:gd name="T23" fmla="*/ 2147483647 h 2564"/>
              <a:gd name="T24" fmla="*/ 2147483647 w 871"/>
              <a:gd name="T25" fmla="*/ 2147483647 h 2564"/>
              <a:gd name="T26" fmla="*/ 2147483647 w 871"/>
              <a:gd name="T27" fmla="*/ 2147483647 h 2564"/>
              <a:gd name="T28" fmla="*/ 2147483647 w 871"/>
              <a:gd name="T29" fmla="*/ 2147483647 h 2564"/>
              <a:gd name="T30" fmla="*/ 2147483647 w 871"/>
              <a:gd name="T31" fmla="*/ 2147483647 h 2564"/>
              <a:gd name="T32" fmla="*/ 2147483647 w 871"/>
              <a:gd name="T33" fmla="*/ 2147483647 h 2564"/>
              <a:gd name="T34" fmla="*/ 2147483647 w 871"/>
              <a:gd name="T35" fmla="*/ 2147483647 h 2564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871"/>
              <a:gd name="T55" fmla="*/ 0 h 2564"/>
              <a:gd name="T56" fmla="*/ 871 w 871"/>
              <a:gd name="T57" fmla="*/ 2564 h 2564"/>
            </a:gdLst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871" h="2564">
                <a:moveTo>
                  <a:pt x="557" y="2564"/>
                </a:moveTo>
                <a:cubicBezTo>
                  <a:pt x="551" y="2198"/>
                  <a:pt x="551" y="2198"/>
                  <a:pt x="551" y="2198"/>
                </a:cubicBezTo>
                <a:cubicBezTo>
                  <a:pt x="531" y="2008"/>
                  <a:pt x="603" y="1684"/>
                  <a:pt x="603" y="1684"/>
                </a:cubicBezTo>
                <a:cubicBezTo>
                  <a:pt x="625" y="1564"/>
                  <a:pt x="591" y="1430"/>
                  <a:pt x="591" y="1430"/>
                </a:cubicBezTo>
                <a:cubicBezTo>
                  <a:pt x="619" y="1368"/>
                  <a:pt x="643" y="1210"/>
                  <a:pt x="643" y="1210"/>
                </a:cubicBezTo>
                <a:cubicBezTo>
                  <a:pt x="669" y="1256"/>
                  <a:pt x="789" y="1094"/>
                  <a:pt x="789" y="1094"/>
                </a:cubicBezTo>
                <a:cubicBezTo>
                  <a:pt x="839" y="1048"/>
                  <a:pt x="817" y="988"/>
                  <a:pt x="817" y="988"/>
                </a:cubicBezTo>
                <a:cubicBezTo>
                  <a:pt x="871" y="932"/>
                  <a:pt x="841" y="822"/>
                  <a:pt x="841" y="822"/>
                </a:cubicBezTo>
                <a:cubicBezTo>
                  <a:pt x="859" y="796"/>
                  <a:pt x="853" y="734"/>
                  <a:pt x="853" y="734"/>
                </a:cubicBezTo>
                <a:cubicBezTo>
                  <a:pt x="851" y="634"/>
                  <a:pt x="779" y="478"/>
                  <a:pt x="779" y="478"/>
                </a:cubicBezTo>
                <a:cubicBezTo>
                  <a:pt x="788" y="426"/>
                  <a:pt x="788" y="426"/>
                  <a:pt x="788" y="426"/>
                </a:cubicBezTo>
                <a:cubicBezTo>
                  <a:pt x="782" y="333"/>
                  <a:pt x="619" y="164"/>
                  <a:pt x="619" y="164"/>
                </a:cubicBezTo>
                <a:cubicBezTo>
                  <a:pt x="531" y="0"/>
                  <a:pt x="406" y="164"/>
                  <a:pt x="406" y="164"/>
                </a:cubicBezTo>
                <a:cubicBezTo>
                  <a:pt x="335" y="257"/>
                  <a:pt x="74" y="448"/>
                  <a:pt x="74" y="448"/>
                </a:cubicBezTo>
                <a:cubicBezTo>
                  <a:pt x="0" y="491"/>
                  <a:pt x="24" y="562"/>
                  <a:pt x="24" y="562"/>
                </a:cubicBezTo>
                <a:cubicBezTo>
                  <a:pt x="31" y="748"/>
                  <a:pt x="86" y="1430"/>
                  <a:pt x="86" y="1430"/>
                </a:cubicBezTo>
                <a:cubicBezTo>
                  <a:pt x="159" y="2014"/>
                  <a:pt x="2" y="2548"/>
                  <a:pt x="2" y="2548"/>
                </a:cubicBezTo>
                <a:lnTo>
                  <a:pt x="557" y="2564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46" name="Freeform 8">
            <a:extLst>
              <a:ext uri="{FF2B5EF4-FFF2-40B4-BE49-F238E27FC236}">
                <a16:creationId xmlns:a16="http://schemas.microsoft.com/office/drawing/2014/main" id="{7B33517B-ABB4-78BF-12E1-B87CE8F43A37}"/>
              </a:ext>
            </a:extLst>
          </p:cNvPr>
          <p:cNvSpPr/>
          <p:nvPr/>
        </p:nvSpPr>
        <p:spPr bwMode="auto">
          <a:xfrm flipH="1">
            <a:off x="-2282825" y="3238500"/>
            <a:ext cx="5000625" cy="2574925"/>
          </a:xfrm>
          <a:custGeom>
            <a:gdLst>
              <a:gd name="T0" fmla="*/ 2147483647 w 1205"/>
              <a:gd name="T1" fmla="*/ 2147483647 h 461"/>
              <a:gd name="T2" fmla="*/ 2147483647 w 1205"/>
              <a:gd name="T3" fmla="*/ 2147483647 h 461"/>
              <a:gd name="T4" fmla="*/ 2147483647 w 1205"/>
              <a:gd name="T5" fmla="*/ 2147483647 h 461"/>
              <a:gd name="T6" fmla="*/ 2147483647 w 1205"/>
              <a:gd name="T7" fmla="*/ 2147483647 h 461"/>
              <a:gd name="T8" fmla="*/ 2147483647 w 1205"/>
              <a:gd name="T9" fmla="*/ 2147483647 h 461"/>
              <a:gd name="T10" fmla="*/ 2147483647 w 1205"/>
              <a:gd name="T11" fmla="*/ 2147483647 h 461"/>
              <a:gd name="T12" fmla="*/ 2147483647 w 1205"/>
              <a:gd name="T13" fmla="*/ 2147483647 h 461"/>
              <a:gd name="T14" fmla="*/ 2147483647 w 1205"/>
              <a:gd name="T15" fmla="*/ 2147483647 h 461"/>
              <a:gd name="T16" fmla="*/ 2147483647 w 1205"/>
              <a:gd name="T17" fmla="*/ 2147483647 h 461"/>
              <a:gd name="T18" fmla="*/ 2147483647 w 1205"/>
              <a:gd name="T19" fmla="*/ 2147483647 h 461"/>
              <a:gd name="T20" fmla="*/ 2147483647 w 1205"/>
              <a:gd name="T21" fmla="*/ 2147483647 h 461"/>
              <a:gd name="T22" fmla="*/ 2147483647 w 1205"/>
              <a:gd name="T23" fmla="*/ 2147483647 h 461"/>
              <a:gd name="T24" fmla="*/ 2147483647 w 1205"/>
              <a:gd name="T25" fmla="*/ 2147483647 h 461"/>
              <a:gd name="T26" fmla="*/ 2147483647 w 1205"/>
              <a:gd name="T27" fmla="*/ 2147483647 h 461"/>
              <a:gd name="T28" fmla="*/ 2147483647 w 1205"/>
              <a:gd name="T29" fmla="*/ 2147483647 h 461"/>
              <a:gd name="T30" fmla="*/ 2147483647 w 1205"/>
              <a:gd name="T31" fmla="*/ 2147483647 h 461"/>
              <a:gd name="T32" fmla="*/ 2147483647 w 1205"/>
              <a:gd name="T33" fmla="*/ 2147483647 h 461"/>
              <a:gd name="T34" fmla="*/ 2147483647 w 1205"/>
              <a:gd name="T35" fmla="*/ 2147483647 h 461"/>
              <a:gd name="T36" fmla="*/ 2147483647 w 1205"/>
              <a:gd name="T37" fmla="*/ 2147483647 h 461"/>
              <a:gd name="T38" fmla="*/ 2147483647 w 1205"/>
              <a:gd name="T39" fmla="*/ 2147483647 h 461"/>
              <a:gd name="T40" fmla="*/ 2147483647 w 1205"/>
              <a:gd name="T41" fmla="*/ 2147483647 h 461"/>
              <a:gd name="T42" fmla="*/ 2147483647 w 1205"/>
              <a:gd name="T43" fmla="*/ 2147483647 h 461"/>
              <a:gd name="T44" fmla="*/ 2147483647 w 1205"/>
              <a:gd name="T45" fmla="*/ 2147483647 h 461"/>
              <a:gd name="T46" fmla="*/ 2147483647 w 1205"/>
              <a:gd name="T47" fmla="*/ 2147483647 h 46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1205"/>
              <a:gd name="T73" fmla="*/ 0 h 461"/>
              <a:gd name="T74" fmla="*/ 1205 w 1205"/>
              <a:gd name="T75" fmla="*/ 461 h 461"/>
            </a:gdLst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1205" h="461">
                <a:moveTo>
                  <a:pt x="159" y="204"/>
                </a:moveTo>
                <a:cubicBezTo>
                  <a:pt x="160" y="196"/>
                  <a:pt x="160" y="196"/>
                  <a:pt x="160" y="196"/>
                </a:cubicBezTo>
                <a:cubicBezTo>
                  <a:pt x="130" y="160"/>
                  <a:pt x="130" y="160"/>
                  <a:pt x="130" y="160"/>
                </a:cubicBezTo>
                <a:cubicBezTo>
                  <a:pt x="113" y="150"/>
                  <a:pt x="59" y="96"/>
                  <a:pt x="59" y="96"/>
                </a:cubicBezTo>
                <a:cubicBezTo>
                  <a:pt x="0" y="40"/>
                  <a:pt x="29" y="9"/>
                  <a:pt x="29" y="9"/>
                </a:cubicBezTo>
                <a:cubicBezTo>
                  <a:pt x="36" y="0"/>
                  <a:pt x="62" y="33"/>
                  <a:pt x="62" y="33"/>
                </a:cubicBezTo>
                <a:cubicBezTo>
                  <a:pt x="71" y="50"/>
                  <a:pt x="139" y="97"/>
                  <a:pt x="139" y="97"/>
                </a:cubicBezTo>
                <a:cubicBezTo>
                  <a:pt x="158" y="108"/>
                  <a:pt x="172" y="116"/>
                  <a:pt x="172" y="116"/>
                </a:cubicBezTo>
                <a:cubicBezTo>
                  <a:pt x="199" y="148"/>
                  <a:pt x="231" y="171"/>
                  <a:pt x="231" y="171"/>
                </a:cubicBezTo>
                <a:cubicBezTo>
                  <a:pt x="231" y="171"/>
                  <a:pt x="261" y="159"/>
                  <a:pt x="279" y="156"/>
                </a:cubicBezTo>
                <a:cubicBezTo>
                  <a:pt x="296" y="153"/>
                  <a:pt x="325" y="162"/>
                  <a:pt x="325" y="162"/>
                </a:cubicBezTo>
                <a:cubicBezTo>
                  <a:pt x="349" y="138"/>
                  <a:pt x="370" y="162"/>
                  <a:pt x="370" y="162"/>
                </a:cubicBezTo>
                <a:cubicBezTo>
                  <a:pt x="404" y="205"/>
                  <a:pt x="521" y="296"/>
                  <a:pt x="521" y="296"/>
                </a:cubicBezTo>
                <a:cubicBezTo>
                  <a:pt x="549" y="263"/>
                  <a:pt x="571" y="278"/>
                  <a:pt x="571" y="278"/>
                </a:cubicBezTo>
                <a:cubicBezTo>
                  <a:pt x="608" y="291"/>
                  <a:pt x="684" y="278"/>
                  <a:pt x="684" y="278"/>
                </a:cubicBezTo>
                <a:cubicBezTo>
                  <a:pt x="1091" y="205"/>
                  <a:pt x="1205" y="176"/>
                  <a:pt x="1205" y="176"/>
                </a:cubicBezTo>
                <a:cubicBezTo>
                  <a:pt x="1205" y="435"/>
                  <a:pt x="1205" y="435"/>
                  <a:pt x="1205" y="435"/>
                </a:cubicBezTo>
                <a:cubicBezTo>
                  <a:pt x="1049" y="461"/>
                  <a:pt x="735" y="437"/>
                  <a:pt x="735" y="437"/>
                </a:cubicBezTo>
                <a:cubicBezTo>
                  <a:pt x="655" y="430"/>
                  <a:pt x="606" y="438"/>
                  <a:pt x="606" y="438"/>
                </a:cubicBezTo>
                <a:cubicBezTo>
                  <a:pt x="519" y="451"/>
                  <a:pt x="399" y="445"/>
                  <a:pt x="399" y="445"/>
                </a:cubicBezTo>
                <a:cubicBezTo>
                  <a:pt x="366" y="435"/>
                  <a:pt x="309" y="437"/>
                  <a:pt x="309" y="437"/>
                </a:cubicBezTo>
                <a:cubicBezTo>
                  <a:pt x="279" y="424"/>
                  <a:pt x="230" y="397"/>
                  <a:pt x="230" y="397"/>
                </a:cubicBezTo>
                <a:cubicBezTo>
                  <a:pt x="148" y="351"/>
                  <a:pt x="168" y="266"/>
                  <a:pt x="168" y="266"/>
                </a:cubicBezTo>
                <a:cubicBezTo>
                  <a:pt x="168" y="266"/>
                  <a:pt x="184" y="252"/>
                  <a:pt x="159" y="204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14366D49-D690-5BBC-2D44-8FEDA0E0725D}"/>
              </a:ext>
            </a:extLst>
          </p:cNvPr>
          <p:cNvSpPr/>
          <p:nvPr/>
        </p:nvSpPr>
        <p:spPr bwMode="auto">
          <a:xfrm rot="6300000" flipH="1">
            <a:off x="5731669" y="-362744"/>
            <a:ext cx="6719888" cy="2060575"/>
          </a:xfrm>
          <a:custGeom>
            <a:gdLst>
              <a:gd name="T0" fmla="*/ 2147483647 w 1268"/>
              <a:gd name="T1" fmla="*/ 2147483647 h 523"/>
              <a:gd name="T2" fmla="*/ 2147483647 w 1268"/>
              <a:gd name="T3" fmla="*/ 2147483647 h 523"/>
              <a:gd name="T4" fmla="*/ 2147483647 w 1268"/>
              <a:gd name="T5" fmla="*/ 2147483647 h 523"/>
              <a:gd name="T6" fmla="*/ 2147483647 w 1268"/>
              <a:gd name="T7" fmla="*/ 2147483647 h 523"/>
              <a:gd name="T8" fmla="*/ 2147483647 w 1268"/>
              <a:gd name="T9" fmla="*/ 2147483647 h 523"/>
              <a:gd name="T10" fmla="*/ 2147483647 w 1268"/>
              <a:gd name="T11" fmla="*/ 2147483647 h 523"/>
              <a:gd name="T12" fmla="*/ 2147483647 w 1268"/>
              <a:gd name="T13" fmla="*/ 2147483647 h 523"/>
              <a:gd name="T14" fmla="*/ 2147483647 w 1268"/>
              <a:gd name="T15" fmla="*/ 2147483647 h 523"/>
              <a:gd name="T16" fmla="*/ 0 w 1268"/>
              <a:gd name="T17" fmla="*/ 2147483647 h 523"/>
              <a:gd name="T18" fmla="*/ 2147483647 w 1268"/>
              <a:gd name="T19" fmla="*/ 2147483647 h 523"/>
              <a:gd name="T20" fmla="*/ 2147483647 w 1268"/>
              <a:gd name="T21" fmla="*/ 2147483647 h 523"/>
              <a:gd name="T22" fmla="*/ 2147483647 w 1268"/>
              <a:gd name="T23" fmla="*/ 2147483647 h 523"/>
              <a:gd name="T24" fmla="*/ 2147483647 w 1268"/>
              <a:gd name="T25" fmla="*/ 2147483647 h 523"/>
              <a:gd name="T26" fmla="*/ 2147483647 w 1268"/>
              <a:gd name="T27" fmla="*/ 2147483647 h 523"/>
              <a:gd name="T28" fmla="*/ 2147483647 w 1268"/>
              <a:gd name="T29" fmla="*/ 2147483647 h 523"/>
              <a:gd name="T30" fmla="*/ 2147483647 w 1268"/>
              <a:gd name="T31" fmla="*/ 2147483647 h 523"/>
              <a:gd name="T32" fmla="*/ 2147483647 w 1268"/>
              <a:gd name="T33" fmla="*/ 2147483647 h 523"/>
              <a:gd name="T34" fmla="*/ 2147483647 w 1268"/>
              <a:gd name="T35" fmla="*/ 2147483647 h 523"/>
              <a:gd name="T36" fmla="*/ 2147483647 w 1268"/>
              <a:gd name="T37" fmla="*/ 2147483647 h 523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1268"/>
              <a:gd name="T58" fmla="*/ 0 h 523"/>
              <a:gd name="T59" fmla="*/ 1268 w 1268"/>
              <a:gd name="T60" fmla="*/ 523 h 523"/>
            </a:gdLst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1268" h="523">
                <a:moveTo>
                  <a:pt x="1268" y="296"/>
                </a:moveTo>
                <a:cubicBezTo>
                  <a:pt x="1268" y="296"/>
                  <a:pt x="900" y="199"/>
                  <a:pt x="644" y="70"/>
                </a:cubicBezTo>
                <a:cubicBezTo>
                  <a:pt x="644" y="70"/>
                  <a:pt x="530" y="0"/>
                  <a:pt x="400" y="47"/>
                </a:cubicBezTo>
                <a:cubicBezTo>
                  <a:pt x="400" y="47"/>
                  <a:pt x="269" y="58"/>
                  <a:pt x="244" y="56"/>
                </a:cubicBezTo>
                <a:cubicBezTo>
                  <a:pt x="244" y="56"/>
                  <a:pt x="185" y="80"/>
                  <a:pt x="251" y="115"/>
                </a:cubicBezTo>
                <a:cubicBezTo>
                  <a:pt x="251" y="115"/>
                  <a:pt x="359" y="126"/>
                  <a:pt x="380" y="117"/>
                </a:cubicBezTo>
                <a:cubicBezTo>
                  <a:pt x="380" y="117"/>
                  <a:pt x="319" y="122"/>
                  <a:pt x="302" y="136"/>
                </a:cubicBezTo>
                <a:cubicBezTo>
                  <a:pt x="302" y="136"/>
                  <a:pt x="229" y="143"/>
                  <a:pt x="203" y="129"/>
                </a:cubicBezTo>
                <a:cubicBezTo>
                  <a:pt x="203" y="129"/>
                  <a:pt x="9" y="58"/>
                  <a:pt x="0" y="127"/>
                </a:cubicBezTo>
                <a:cubicBezTo>
                  <a:pt x="0" y="127"/>
                  <a:pt x="4" y="145"/>
                  <a:pt x="49" y="139"/>
                </a:cubicBezTo>
                <a:cubicBezTo>
                  <a:pt x="49" y="139"/>
                  <a:pt x="20" y="173"/>
                  <a:pt x="33" y="183"/>
                </a:cubicBezTo>
                <a:cubicBezTo>
                  <a:pt x="33" y="183"/>
                  <a:pt x="168" y="192"/>
                  <a:pt x="199" y="213"/>
                </a:cubicBezTo>
                <a:cubicBezTo>
                  <a:pt x="199" y="213"/>
                  <a:pt x="277" y="228"/>
                  <a:pt x="318" y="234"/>
                </a:cubicBezTo>
                <a:cubicBezTo>
                  <a:pt x="318" y="234"/>
                  <a:pt x="372" y="263"/>
                  <a:pt x="393" y="249"/>
                </a:cubicBezTo>
                <a:cubicBezTo>
                  <a:pt x="393" y="249"/>
                  <a:pt x="506" y="232"/>
                  <a:pt x="548" y="232"/>
                </a:cubicBezTo>
                <a:cubicBezTo>
                  <a:pt x="548" y="232"/>
                  <a:pt x="623" y="223"/>
                  <a:pt x="687" y="249"/>
                </a:cubicBezTo>
                <a:cubicBezTo>
                  <a:pt x="687" y="249"/>
                  <a:pt x="1027" y="450"/>
                  <a:pt x="1098" y="474"/>
                </a:cubicBezTo>
                <a:cubicBezTo>
                  <a:pt x="1098" y="474"/>
                  <a:pt x="1198" y="518"/>
                  <a:pt x="1214" y="523"/>
                </a:cubicBezTo>
                <a:lnTo>
                  <a:pt x="1268" y="296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48" name="椭圆 47">
            <a:extLst>
              <a:ext uri="{FF2B5EF4-FFF2-40B4-BE49-F238E27FC236}">
                <a16:creationId xmlns:a16="http://schemas.microsoft.com/office/drawing/2014/main" id="{C375A4DD-B39D-1DBA-9280-09A2651C2C99}"/>
              </a:ext>
            </a:extLst>
          </p:cNvPr>
          <p:cNvSpPr/>
          <p:nvPr/>
        </p:nvSpPr>
        <p:spPr>
          <a:xfrm>
            <a:off x="2949575" y="7265988"/>
            <a:ext cx="542925" cy="728662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49" name="五角星 48">
            <a:extLst>
              <a:ext uri="{FF2B5EF4-FFF2-40B4-BE49-F238E27FC236}">
                <a16:creationId xmlns:a16="http://schemas.microsoft.com/office/drawing/2014/main" id="{00B43BEE-9660-A2E5-47CA-F3177431FC8B}"/>
              </a:ext>
            </a:extLst>
          </p:cNvPr>
          <p:cNvSpPr/>
          <p:nvPr/>
        </p:nvSpPr>
        <p:spPr>
          <a:xfrm>
            <a:off x="3905250" y="7218363"/>
            <a:ext cx="820738" cy="1103312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0" name="五角星 5">
            <a:extLst>
              <a:ext uri="{FF2B5EF4-FFF2-40B4-BE49-F238E27FC236}">
                <a16:creationId xmlns:a16="http://schemas.microsoft.com/office/drawing/2014/main" id="{9E0AEA9D-AAD6-525C-7BC8-AA68538D0529}"/>
              </a:ext>
            </a:extLst>
          </p:cNvPr>
          <p:cNvSpPr/>
          <p:nvPr/>
        </p:nvSpPr>
        <p:spPr>
          <a:xfrm>
            <a:off x="2922588" y="7256463"/>
            <a:ext cx="657225" cy="885825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1" name="五角星 5">
            <a:extLst>
              <a:ext uri="{FF2B5EF4-FFF2-40B4-BE49-F238E27FC236}">
                <a16:creationId xmlns:a16="http://schemas.microsoft.com/office/drawing/2014/main" id="{90A877F7-1A40-6465-94F9-8FC9B6A8E2AA}"/>
              </a:ext>
            </a:extLst>
          </p:cNvPr>
          <p:cNvSpPr/>
          <p:nvPr/>
        </p:nvSpPr>
        <p:spPr>
          <a:xfrm>
            <a:off x="6313488" y="7200900"/>
            <a:ext cx="892175" cy="1200150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2" name="五角星 51">
            <a:extLst>
              <a:ext uri="{FF2B5EF4-FFF2-40B4-BE49-F238E27FC236}">
                <a16:creationId xmlns:a16="http://schemas.microsoft.com/office/drawing/2014/main" id="{BE71D5C2-0602-C9AF-4478-F9DD6F6CEC80}"/>
              </a:ext>
            </a:extLst>
          </p:cNvPr>
          <p:cNvSpPr/>
          <p:nvPr/>
        </p:nvSpPr>
        <p:spPr>
          <a:xfrm>
            <a:off x="5924550" y="7218363"/>
            <a:ext cx="820738" cy="1103312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3" name="五角星 52">
            <a:extLst>
              <a:ext uri="{FF2B5EF4-FFF2-40B4-BE49-F238E27FC236}">
                <a16:creationId xmlns:a16="http://schemas.microsoft.com/office/drawing/2014/main" id="{EC655EAD-D6E4-38CE-8373-3031D1A83653}"/>
              </a:ext>
            </a:extLst>
          </p:cNvPr>
          <p:cNvSpPr/>
          <p:nvPr/>
        </p:nvSpPr>
        <p:spPr>
          <a:xfrm>
            <a:off x="5180013" y="7256463"/>
            <a:ext cx="657225" cy="885825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4" name="五角星 5">
            <a:extLst>
              <a:ext uri="{FF2B5EF4-FFF2-40B4-BE49-F238E27FC236}">
                <a16:creationId xmlns:a16="http://schemas.microsoft.com/office/drawing/2014/main" id="{7203788A-11F9-EA8F-9C42-75239B034550}"/>
              </a:ext>
            </a:extLst>
          </p:cNvPr>
          <p:cNvSpPr/>
          <p:nvPr/>
        </p:nvSpPr>
        <p:spPr>
          <a:xfrm>
            <a:off x="4168775" y="7256463"/>
            <a:ext cx="655638" cy="885825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5" name="五角星 5">
            <a:extLst>
              <a:ext uri="{FF2B5EF4-FFF2-40B4-BE49-F238E27FC236}">
                <a16:creationId xmlns:a16="http://schemas.microsoft.com/office/drawing/2014/main" id="{5BB304B8-C6ED-6109-8352-35F37535514A}"/>
              </a:ext>
            </a:extLst>
          </p:cNvPr>
          <p:cNvSpPr/>
          <p:nvPr/>
        </p:nvSpPr>
        <p:spPr>
          <a:xfrm>
            <a:off x="2376488" y="7200900"/>
            <a:ext cx="890587" cy="1200150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6" name="五角星 55">
            <a:extLst>
              <a:ext uri="{FF2B5EF4-FFF2-40B4-BE49-F238E27FC236}">
                <a16:creationId xmlns:a16="http://schemas.microsoft.com/office/drawing/2014/main" id="{D94215C0-6D61-3509-5A94-566808D24A67}"/>
              </a:ext>
            </a:extLst>
          </p:cNvPr>
          <p:cNvSpPr/>
          <p:nvPr/>
        </p:nvSpPr>
        <p:spPr>
          <a:xfrm>
            <a:off x="7442200" y="7256463"/>
            <a:ext cx="657225" cy="885825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5391" name="日期占位符 32">
            <a:extLst>
              <a:ext uri="{FF2B5EF4-FFF2-40B4-BE49-F238E27FC236}">
                <a16:creationId xmlns:a16="http://schemas.microsoft.com/office/drawing/2014/main" id="{1FDCB1CF-775A-BF94-C1A1-AABE9EAECBA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1857375" y="6099175"/>
            <a:ext cx="1925638" cy="3333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eaLnBrk="1" hangingPunct="1">
              <a:buFontTx/>
              <a:buNone/>
            </a:pPr>
            <a:fld id="{7D348755-C46A-4BA0-A02B-42D1014672EE}" type="datetime1">
              <a:rPr lang="zh-CN" altLang="en-US" sz="900">
                <a:solidFill>
                  <a:srgbClr val="898989"/>
                </a:solidFill>
                <a:latin typeface="Calibri" pitchFamily="34" charset="0"/>
              </a:rPr>
              <a:pPr eaLnBrk="1" hangingPunct="1">
                <a:buFontTx/>
                <a:buNone/>
              </a:pPr>
              <a:t>2024/9/18</a:t>
            </a:fld>
            <a:endParaRPr lang="zh-CN" altLang="en-US" sz="9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15392" name="灯片编号占位符 3">
            <a:extLst>
              <a:ext uri="{FF2B5EF4-FFF2-40B4-BE49-F238E27FC236}">
                <a16:creationId xmlns:a16="http://schemas.microsoft.com/office/drawing/2014/main" id="{BCCCDBCA-1EE0-0034-8F32-10DBD2642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6775450" y="6677025"/>
            <a:ext cx="2757488" cy="577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eaLnBrk="1" hangingPunct="1"/>
            <a:fld id="{B919AE45-C8B1-458F-BAFB-3387C754C99A}" type="slidenum">
              <a:rPr lang="zh-CN" altLang="zh-CN"/>
              <a:pPr eaLnBrk="1" hangingPunct="1"/>
              <a:t>11</a:t>
            </a:fld>
            <a:endParaRPr lang="zh-CN" altLang="zh-CN"/>
          </a:p>
        </p:txBody>
      </p:sp>
      <p:sp>
        <p:nvSpPr>
          <p:cNvPr id="15393" name="页脚占位符 4">
            <a:extLst>
              <a:ext uri="{FF2B5EF4-FFF2-40B4-BE49-F238E27FC236}">
                <a16:creationId xmlns:a16="http://schemas.microsoft.com/office/drawing/2014/main" id="{731D06A6-BF9D-CC9B-F3B3-F8ED64D1D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>
            <a:off x="3217863" y="6677025"/>
            <a:ext cx="3486150" cy="577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eaLnBrk="1" hangingPunct="1"/>
            <a:r>
              <a:rPr lang="zh-CN" altLang="en-US"/>
              <a:t>可编辑</a:t>
            </a:r>
            <a:endParaRPr lang="zh-CN" altLang="zh-CN"/>
          </a:p>
        </p:txBody>
      </p:sp>
      <p:sp>
        <p:nvSpPr>
          <p:cNvPr id="15397" name="PB11"/>
          <p:cNvSpPr/>
          <p:nvPr/>
        </p:nvSpPr>
        <p:spPr>
          <a:xfrm>
            <a:off x="0" y="6839712"/>
            <a:ext cx="4572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5398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幼儿游戏课件ppt课件全文共22页，当前为第11页。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dur="5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06 4.44444E-06 L 0.2875 -0.68334" pathEditMode="relative" rAng="0" ptsTypes="AA">
                                      <p:cBhvr>
                                        <p:cTn id="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0000" y="-34200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06 4.44444E-06 L 0.2875 -0.68334" pathEditMode="relative" rAng="0" ptsTypes="AA">
                                      <p:cBhvr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0000" y="-342000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53" presetClass="exit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ntr" presetSubtype="32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2" presetClass="path" presetSubtype="0" dur="500" autoRev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3.05556E-06 4.44444E-06 L 0.275 -0.29167" pathEditMode="relative" rAng="0" ptsTypes="AA">
                                      <p:cBhvr>
                                        <p:cTn id="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00" y="-1460000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42" presetClass="path" presetSubtype="0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0.275 0.29167 L -4.44444E-06 -2.71605E-06" pathEditMode="relative" rAng="0" ptsTypes="AA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00" y="-146000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2" presetClass="path" presetSubtype="0" dur="500" autoRev="1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3.05556E-06 4.44444E-06 L 0.26875 -0.33334" pathEditMode="relative" rAng="0" ptsTypes="AA">
                                      <p:cBhvr>
                                        <p:cTn id="2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0000" y="-1670000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42" presetClass="path" presetSubtype="0" dur="50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-0.275 0.29167 L -4.44444E-06 -2.71605E-06" pathEditMode="relative" rAng="0" ptsTypes="AA">
                                      <p:cBhvr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00" y="-1460000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dur="500" autoRev="1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Motion origin="layout" path="M 3.05556E-06 4.44444E-06 L 0.25937 -0.36667" pathEditMode="relative" rAng="0" ptsTypes="AA">
                                      <p:cBhvr>
                                        <p:cTn id="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0000" y="-183000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dur="1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42" presetClass="path" presetSubtype="0" dur="50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Motion origin="layout" path="M -0.275 0.29167 L -4.44444E-06 -2.71605E-06" pathEditMode="relative" rAng="0" ptsTypes="AA">
                                      <p:cBhvr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00" y="-1460000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1" presetClass="entr" presetSubtype="0" dur="1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2" presetClass="path" presetSubtype="0" dur="50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animMotion origin="layout" path="M -0.275 0.29167 L -4.44444E-06 -2.71605E-06" pathEditMode="relative" rAng="0" ptsTypes="AA">
                                      <p:cBhvr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00" y="-1460000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42" presetClass="path" presetSubtype="0" dur="500" autoRev="1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animMotion origin="layout" path="M 3.05556E-06 4.44444E-06 L 0.25 -0.55" pathEditMode="relative" rAng="0" ptsTypes="AA">
                                      <p:cBhvr>
                                        <p:cTn id="4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00" y="-2750000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6" presetClass="emph" presetSubtype="0" dur="100" repeatCount="indefinite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42" dur="1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1" presetClass="entr" presetSubtype="0" dur="1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42" presetClass="path" presetSubtype="0" dur="50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animMotion origin="layout" path="M -0.39375 0.54167 L -3.88889E-06 -1.23457E-07" pathEditMode="relative" rAng="0" ptsTypes="AA">
                                      <p:cBhvr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0000" y="-2710000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42" presetClass="path" presetSubtype="0" dur="500" autoRev="1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animMotion origin="layout" path="M 3.05556E-06 4.44444E-06 L 0.425 -0.55556" pathEditMode="relative" rAng="0" ptsTypes="AA">
                                      <p:cBhvr>
                                        <p:cTn id="4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0000" y="-2780000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1" presetClass="entr" presetSubtype="0" dur="1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42" presetClass="path" presetSubtype="0" dur="50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animMotion origin="layout" path="M -0.39375 0.54167 L -3.88889E-06 -1.23457E-07" pathEditMode="relative" rAng="0" ptsTypes="AA">
                                      <p:cBhvr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0000" y="-2710000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42" presetClass="path" presetSubtype="0" dur="500" autoRev="1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animMotion origin="layout" path="M 3.05556E-06 4.44444E-06 L 0.33125 -0.48056" pathEditMode="relative" rAng="0" ptsTypes="AA">
                                      <p:cBhvr>
                                        <p:cTn id="5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60000" y="-2400000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1" presetClass="entr" presetSubtype="0" dur="1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42" presetClass="path" presetSubtype="0" dur="500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Motion origin="layout" path="M -0.20833 0.28241 L 1.38889E-06 1.23457E-07" pathEditMode="relative" rAng="0" ptsTypes="AA">
                                      <p:cBhvr>
                                        <p:cTn id="5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0000" y="-1410000"/>
                                    </p:animMotion>
                                  </p:childTnLst>
                                </p:cTn>
                              </p:par>
                              <p:par>
                                <p:cTn id="59" presetID="42" presetClass="path" presetSubtype="0" dur="500" autoRev="1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Motion origin="layout" path="M 3.05556E-06 4.44444E-06 L 0.15104 -0.25926" pathEditMode="relative" rAng="0" ptsTypes="AA">
                                      <p:cBhvr>
                                        <p:cTn id="6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0000" y="-1300000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1" presetClass="entr" presetSubtype="0" dur="1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42" presetClass="path" presetSubtype="0" dur="500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animMotion origin="layout" path="M -0.68958 0.94352 L 1.11022E-16 6.17284E-07" pathEditMode="relative" rAng="0" ptsTypes="AA">
                                      <p:cBhvr>
                                        <p:cTn id="6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0000" y="-4720000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42" presetClass="path" presetSubtype="0" dur="500" autoRev="1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animMotion origin="layout" path="M 3.05556E-06 4.44444E-06 L 0.66562 -0.88889" pathEditMode="relative" rAng="0" ptsTypes="AA">
                                      <p:cBhvr>
                                        <p:cTn id="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0000" y="-4440000"/>
                                    </p:animMotion>
                                  </p:childTnLst>
                                </p:cTn>
                              </p:par>
                              <p:par>
                                <p:cTn id="67" presetID="1" presetClass="entr" presetSubtype="0" dur="1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42" presetClass="path" presetSubtype="0" dur="500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animMotion origin="layout" path="M -0.10521 0.59352 L 2.77778E-06 -6.17284E-07" pathEditMode="relative" rAng="0" ptsTypes="AA">
                                      <p:cBhvr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0000" y="-2970000"/>
                                    </p:animMotion>
                                  </p:childTnLst>
                                </p:cTn>
                              </p:par>
                              <p:par>
                                <p:cTn id="71" presetID="42" presetClass="path" presetSubtype="0" dur="500" autoRev="1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animMotion origin="layout" path="M 3.05556E-06 2.28916E-06 L 0.08889 -0.56349" pathEditMode="relative" rAng="0" ptsTypes="AA">
                                      <p:cBhvr>
                                        <p:cTn id="7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0000" y="-2820000"/>
                                    </p:animMotion>
                                  </p:childTnLst>
                                </p:cTn>
                              </p:par>
                              <p:par>
                                <p:cTn id="73" presetID="1" presetClass="entr" presetSubtype="0" dur="1" fill="hold" nodeType="withEffect">
                                  <p:stCondLst>
                                    <p:cond delay="10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42" presetClass="path" presetSubtype="0" dur="500" fill="hold" nodeType="withEffect">
                                  <p:stCondLst>
                                    <p:cond delay="10500"/>
                                  </p:stCondLst>
                                  <p:childTnLst>
                                    <p:animMotion origin="layout" path="M -0.03855 0.48611 L 4.16667E-06 -2.46914E-06" pathEditMode="relative" rAng="0" ptsTypes="AA">
                                      <p:cBhvr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000" y="-2430000"/>
                                    </p:animMotion>
                                  </p:childTnLst>
                                </p:cTn>
                              </p:par>
                              <p:par>
                                <p:cTn id="77" presetID="42" presetClass="path" presetSubtype="0" dur="500" autoRev="1" fill="hold" nodeType="withEffect">
                                  <p:stCondLst>
                                    <p:cond delay="10500"/>
                                  </p:stCondLst>
                                  <p:childTnLst>
                                    <p:animMotion origin="layout" path="M -3.33333E-06 -2.46914E-06 L 0.05417 -0.48055" pathEditMode="relative" rAng="0" ptsTypes="AA">
                                      <p:cBhvr>
                                        <p:cTn id="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000" y="-2400000"/>
                                    </p:animMotion>
                                  </p:childTnLst>
                                </p:cTn>
                              </p:par>
                              <p:par>
                                <p:cTn id="79" presetID="1" presetClass="entr" presetSubtype="0" dur="1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42" presetClass="path" presetSubtype="0" dur="500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animMotion origin="layout" path="M -0.68958 0.94352 L 1.11022E-16 6.17284E-07" pathEditMode="relative" rAng="0" ptsTypes="AA">
                                      <p:cBhvr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0000" y="-4720000"/>
                                    </p:animMotion>
                                  </p:childTnLst>
                                </p:cTn>
                              </p:par>
                              <p:par>
                                <p:cTn id="83" presetID="42" presetClass="path" presetSubtype="0" dur="500" autoRev="1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animMotion origin="layout" path="M 3.05556E-06 4.44444E-06 L 0.60625 -0.80926" pathEditMode="relative" rAng="0" ptsTypes="AA">
                                      <p:cBhvr>
                                        <p:cTn id="8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0000" y="-4050000"/>
                                    </p:animMotion>
                                  </p:childTnLst>
                                </p:cTn>
                              </p:par>
                              <p:par>
                                <p:cTn id="85" presetID="1" presetClass="entr" presetSubtype="0" dur="1" fill="hold" nodeType="withEffect">
                                  <p:stCondLst>
                                    <p:cond delay="12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42" presetClass="path" presetSubtype="0" dur="500" fill="hold" nodeType="withEffect">
                                  <p:stCondLst>
                                    <p:cond delay="12500"/>
                                  </p:stCondLst>
                                  <p:childTnLst>
                                    <p:animMotion origin="layout" path="M -0.64914 0.54753 L 4.44444E-06 2.46914E-07" pathEditMode="relative" rAng="0" ptsTypes="AA">
                                      <p:cBhvr>
                                        <p:cTn id="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0000" y="-2740000"/>
                                    </p:animMotion>
                                  </p:childTnLst>
                                </p:cTn>
                              </p:par>
                              <p:par>
                                <p:cTn id="89" presetID="42" presetClass="path" presetSubtype="0" dur="500" autoRev="1" fill="hold" nodeType="withEffect">
                                  <p:stCondLst>
                                    <p:cond delay="12500"/>
                                  </p:stCondLst>
                                  <p:childTnLst>
                                    <p:animMotion origin="layout" path="M 3.05556E-06 4.44444E-06 L 0.63437 -0.6" pathEditMode="relative" rAng="0" ptsTypes="AA">
                                      <p:cBhvr>
                                        <p:cTn id="9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70000" y="-3000000"/>
                                    </p:animMotion>
                                  </p:childTnLst>
                                </p:cTn>
                              </p:par>
                              <p:par>
                                <p:cTn id="91" presetID="1" presetClass="entr" presetSubtype="0" dur="1" fill="hold" nodeType="withEffect">
                                  <p:stCondLst>
                                    <p:cond delay="13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42" presetClass="path" presetSubtype="0" dur="500" fill="hold" nodeType="withEffect">
                                  <p:stCondLst>
                                    <p:cond delay="13500"/>
                                  </p:stCondLst>
                                  <p:childTnLst>
                                    <p:animMotion origin="layout" path="M 0.01145 0.20833 L 4.16667E-06 -3.7037E-07" pathEditMode="relative" rAng="0" ptsTypes="AA">
                                      <p:cBhvr>
                                        <p:cTn id="9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000" y="-1040000"/>
                                    </p:animMotion>
                                  </p:childTnLst>
                                </p:cTn>
                              </p:par>
                              <p:par>
                                <p:cTn id="95" presetID="42" presetClass="path" presetSubtype="0" dur="500" autoRev="1" fill="hold" nodeType="withEffect">
                                  <p:stCondLst>
                                    <p:cond delay="13500"/>
                                  </p:stCondLst>
                                  <p:childTnLst>
                                    <p:animMotion origin="layout" path="M 1.66667E-06 -3.95062E-06 L 0.00312 -0.21666" pathEditMode="relative" rAng="0" ptsTypes="AA">
                                      <p:cBhvr>
                                        <p:cTn id="9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00" y="-1080000"/>
                                    </p:animMotion>
                                  </p:childTnLst>
                                </p:cTn>
                              </p:par>
                              <p:par>
                                <p:cTn id="97" presetID="2" presetClass="entr" presetSubtype="8" dur="2000" fill="hold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2" presetClass="entr" presetSubtype="8" dur="1800" fill="hold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18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42" presetClass="path" presetSubtype="0" dur="500" fill="hold" nodeType="withEffect">
                                  <p:stCondLst>
                                    <p:cond delay="16500"/>
                                  </p:stCondLst>
                                  <p:childTnLst>
                                    <p:animMotion origin="layout" path="M 2.77778E-07 -2.83951E-06 L 0.56667 -0.00154" pathEditMode="relative" rAng="0" ptsTypes="AA">
                                      <p:cBhvr>
                                        <p:cTn id="10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0000" y="-10000"/>
                                    </p:animMotion>
                                  </p:childTnLst>
                                </p:cTn>
                              </p:par>
                              <p:par>
                                <p:cTn id="106" presetID="8" presetClass="emph" presetSubtype="0" dur="200" fill="hold" nodeType="withEffect">
                                  <p:stCondLst>
                                    <p:cond delay="17000"/>
                                  </p:stCondLst>
                                  <p:childTnLst>
                                    <p:animRot by="1200000">
                                      <p:cBhvr>
                                        <p:cTn id="107" dur="2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8" presetID="2" presetClass="exit" presetSubtype="8" dur="500" fill="hold" nodeType="withEffect">
                                  <p:stCondLst>
                                    <p:cond delay="17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8" presetClass="emph" presetSubtype="0" dur="500" repeatCount="2000" fill="hold" nodeType="withEffect">
                                  <p:stCondLst>
                                    <p:cond delay="17000"/>
                                  </p:stCondLst>
                                  <p:childTnLst>
                                    <p:animRot by="-21600000">
                                      <p:cBhvr>
                                        <p:cTn id="1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4" presetID="0" presetClass="path" presetSubtype="0" dur="2000" repeatCount="2000" fill="hold" nodeType="withEffect">
                                  <p:stCondLst>
                                    <p:cond delay="175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15" dur="2000" spd="-100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6" presetID="8" presetClass="emph" presetSubtype="0" dur="2000" repeatCount="2000" fill="hold" nodeType="withEffect">
                                  <p:stCondLst>
                                    <p:cond delay="17500"/>
                                  </p:stCondLst>
                                  <p:childTnLst>
                                    <p:animRot by="21600000">
                                      <p:cBhvr>
                                        <p:cTn id="11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8" presetID="0" presetClass="path" presetSubtype="0" dur="2000" repeatCount="2000" fill="hold" nodeType="withEffect">
                                  <p:stCondLst>
                                    <p:cond delay="176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19" dur="2000" spd="-100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0" presetID="8" presetClass="emph" presetSubtype="0" dur="2000" repeatCount="2000" fill="hold" nodeType="withEffect">
                                  <p:stCondLst>
                                    <p:cond delay="17600"/>
                                  </p:stCondLst>
                                  <p:childTnLst>
                                    <p:animRot by="21600000">
                                      <p:cBhvr>
                                        <p:cTn id="12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2" presetID="0" presetClass="path" presetSubtype="0" dur="2000" repeatCount="2000" fill="hold" nodeType="withEffect">
                                  <p:stCondLst>
                                    <p:cond delay="177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23" dur="2000" spd="-100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4" presetID="8" presetClass="emph" presetSubtype="0" dur="2000" repeatCount="2000" fill="hold" nodeType="withEffect">
                                  <p:stCondLst>
                                    <p:cond delay="17700"/>
                                  </p:stCondLst>
                                  <p:childTnLst>
                                    <p:animRot by="21600000">
                                      <p:cBhvr>
                                        <p:cTn id="12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6" presetID="0" presetClass="path" presetSubtype="0" dur="2000" repeatCount="2000" fill="hold" nodeType="withEffect">
                                  <p:stCondLst>
                                    <p:cond delay="178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27" dur="2000" spd="-100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8" presetID="8" presetClass="emph" presetSubtype="0" dur="2000" repeatCount="2000" fill="hold" nodeType="withEffect">
                                  <p:stCondLst>
                                    <p:cond delay="17800"/>
                                  </p:stCondLst>
                                  <p:childTnLst>
                                    <p:animRot by="21600000">
                                      <p:cBhvr>
                                        <p:cTn id="12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0" presetID="0" presetClass="path" presetSubtype="0" dur="2000" repeatCount="2000" fill="hold" nodeType="withEffect">
                                  <p:stCondLst>
                                    <p:cond delay="179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31" dur="2000" spd="-100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2" presetID="8" presetClass="emph" presetSubtype="0" dur="2000" repeatCount="2000" fill="hold" nodeType="withEffect">
                                  <p:stCondLst>
                                    <p:cond delay="17900"/>
                                  </p:stCondLst>
                                  <p:childTnLst>
                                    <p:animRot by="21600000">
                                      <p:cBhvr>
                                        <p:cTn id="13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4" presetID="0" presetClass="path" presetSubtype="0" dur="2000" repeatCount="2000" fill="hold" nodeType="withEffect">
                                  <p:stCondLst>
                                    <p:cond delay="180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35" dur="2000" spd="-100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6" presetID="8" presetClass="emph" presetSubtype="0" dur="2000" repeatCount="2000" fill="hold" nodeType="withEffect">
                                  <p:stCondLst>
                                    <p:cond delay="18000"/>
                                  </p:stCondLst>
                                  <p:childTnLst>
                                    <p:animRot by="21600000">
                                      <p:cBhvr>
                                        <p:cTn id="13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8" presetID="0" presetClass="path" presetSubtype="0" dur="2000" repeatCount="2000" fill="hold" nodeType="withEffect">
                                  <p:stCondLst>
                                    <p:cond delay="181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39" dur="2000" spd="-100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0" presetID="8" presetClass="emph" presetSubtype="0" dur="2000" repeatCount="2000" fill="hold" nodeType="withEffect">
                                  <p:stCondLst>
                                    <p:cond delay="18100"/>
                                  </p:stCondLst>
                                  <p:childTnLst>
                                    <p:animRot by="21600000">
                                      <p:cBhvr>
                                        <p:cTn id="14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2" presetID="0" presetClass="path" presetSubtype="0" dur="2000" repeatCount="2000" fill="hold" nodeType="withEffect">
                                  <p:stCondLst>
                                    <p:cond delay="182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43" dur="2000" spd="-100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4" presetID="8" presetClass="emph" presetSubtype="0" dur="2000" repeatCount="2000" fill="hold" nodeType="withEffect">
                                  <p:stCondLst>
                                    <p:cond delay="18200"/>
                                  </p:stCondLst>
                                  <p:childTnLst>
                                    <p:animRot by="21600000">
                                      <p:cBhvr>
                                        <p:cTn id="14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https://d.book118.com/486235121025010052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5875" cap="flat" cmpd="sng" algn="ctr">
          <a:solidFill>
            <a:srgbClr val="969696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5875" cap="flat" cmpd="sng" algn="ctr">
          <a:solidFill>
            <a:srgbClr val="969696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宋体</vt:lpstr>
      <vt:lpstr>华文新魏</vt:lpstr>
      <vt:lpstr>楷体_GB2312</vt:lpstr>
      <vt:lpstr>新宋体</vt:lpstr>
      <vt:lpstr>方正超粗黑简体</vt:lpstr>
      <vt:lpstr>Office Theme</vt:lpstr>
      <vt:lpstr>PowerPoint Presentation</vt:lpstr>
      <vt:lpstr>幼儿游戏的含义</vt:lpstr>
      <vt:lpstr>一、幼儿游戏的含义</vt:lpstr>
      <vt:lpstr>一、幼儿游戏的含义</vt:lpstr>
      <vt:lpstr>一、幼儿游戏的含义</vt:lpstr>
      <vt:lpstr>二、幼儿游戏的特点</vt:lpstr>
      <vt:lpstr>二、幼儿游戏的特点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2024-09-18T08:19:34.414</cp:lastPrinted>
  <dcterms:created xsi:type="dcterms:W3CDTF">2024-09-18T00:19:34Z</dcterms:created>
  <dcterms:modified xsi:type="dcterms:W3CDTF">2024-09-18T00:19:40Z</dcterms:modified>
</cp:coreProperties>
</file>