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B3566-7E7D-45B9-9DD9-B2E9F7660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1CABA-4EC6-457B-BBAA-D899DC4D4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76CE3-016A-4307-A7E7-881EBF7C5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ACEEA-49F4-4072-B62A-9F02ADAD4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C04836-F246-4A37-AF0D-9A90FDFD4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E1CB1C-A28B-4D16-A23B-30BCE6EE8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3429C4-C1E0-4661-9B2E-3624D38D6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A4EE5-A683-4A70-9B06-6A89C38E4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8F0D8-950D-41D3-9FD9-CF6EC5154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C19B5-4145-4B13-878E-288558E25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1C8B8-5A2D-4201-94CA-A78DE1A72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14.jpeg" /><Relationship Id="rId4" Type="http://schemas.openxmlformats.org/officeDocument/2006/relationships/image" Target="../media/image17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4004501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年终总结企业文化、员工满意度与绩效管理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企业文化回顾与总结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员工满意度调查与分析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绩效管理总结与反思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企业文化、员工满意度与绩效管理的关系探讨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86" r="303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强调企业文化、员工满意度和绩效管理对企业发展的重要性，提高全员对这三方面的认识和重视程度。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回顾过去一年的企业文化、员工满意度和绩效管理情况，总结经验教训，为未来发展提供参考。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包括企业价值观、企业精神、企业形象等方面的建设情况和成果。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涉及员工工作环境、福利待遇、培训发展、职业晋升等方面的满意度调查和分析。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针对企业整体绩效、部门绩效和员工个人绩效的评估情况，以及绩效改进措施的制定和实施效果。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企业文化回顾与总结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企业文化核心理念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坚守诚信原则，建立互信关系，以诚信赢得客户和合作伙伴的信赖。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鼓励创新思维，勇于尝试新方法，不断推动产品和服务的升级。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倡导团队协作，相互支持，共同实现目标。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积极承担责任，关注社会和环境问题，致力于可持续发展。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定期组织企业文化培训，让员工深入理解企业文化核心理念。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举办各类文化活动，如年会、庆典、运动会等，增强员工归属感和凝聚力。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通过企业内部媒体、宣传栏等渠道，持续宣传企业文化，营造文化氛围。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文化宣传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企业文化传播与实践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478" b="164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企业文化成果与影响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员工认同度提高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员工对企业文化的认同度明显提高，积极践行企业文化理念。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企业形象提升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企业文化对外传播效果显著，企业形象得到提升。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业务发展助力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企业文化为业务发展提供了有力支持，促进了业务增长和市场份额提升。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员工满意度调查与分析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设计涵盖工作环境、薪酬福利、职业发展、领导关系等方面的问卷，通过线上或线下方式发放给员工填写。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针对特定问题或特定群体，进行深入访谈，收集更详细、具体的信息和反馈。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对收集到的数据进行整理、统计和分析，提取有用信息，形成调查报告。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调查方法与过程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部分领域需改进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在领导关系、工作压力等方面，存在一定比例的员工表示不满意或需要改进。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整体满意度较高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大部分员工对公司的工作环境、薪酬福利和职业发展等方面表示满意。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不同群体存在差异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不同年龄、性别、职位和工作年限的员工，在满意度上存在一定差异。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领导关系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影响员工满意度的因素分析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员工对薪酬水平和福利待遇的满意度，直接影响其工作积极性和留任意愿。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良好的工作环境和氛围，有助于提高员工的工作舒适度和满意度。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员工对职业晋升和发展空间的期望，如果得不到满足，可能导致满意度下降。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领导者的管理风格和与员工的沟通方式，对员工满意度有着重要影响。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https://d.book118.com/486240045013010035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2024-09-04T16:19:17.795</cp:lastPrinted>
  <dcterms:created xsi:type="dcterms:W3CDTF">2024-09-04T08:19:17Z</dcterms:created>
  <dcterms:modified xsi:type="dcterms:W3CDTF">2024-09-04T08:19:19Z</dcterms:modified>
</cp:coreProperties>
</file>