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CD705-08D2-4FBE-94DF-40948EC01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CE9EB-6656-47A0-8501-9F2A8568C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D1A37-46CB-411A-AC4B-6CF713BC1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47E9D-516F-4261-AB01-6B561DC00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EAEAF9-AA88-4E27-8059-FC9119207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7C625B-702E-4685-B281-70E05E93C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AC8BD8-1867-4E14-9798-B741C4BB8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64D85-1C1B-4922-A872-31D6FE317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AF8D8-6A7C-4FC8-BEE6-A28C08233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93E9A-7AE3-463F-8442-3D3412F60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3B5BA-B35A-4AAB-86CD-D3E236019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4010204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1800" cy="20764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神经病理性疼痛评估与管理中国指南2024版解读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57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指南修订背景与意义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神经病理性疼痛评估方法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神经病理性疼痛诊断与鉴别诊断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神经病理性疼痛治疗策略选择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指南推广实施与未来展望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指南修订背景与意义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神经病理性疼痛在人群中发病率较高，严重影响患者生活质量。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诊断困难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治疗手段有限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由于神经病理性疼痛症状复杂多样，诊断过程中存在诸多挑战。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当前针对神经病理性疼痛的治疗手段相对有限，且效果因人而异。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神经病理性疼痛现状及挑战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国外已有多部神经病理性疼痛相关指南，内容丰富、体系完善，具有较高的参考价值。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国外指南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国内神经病理性疼痛指南起步较晚，但发展迅速，逐步与国际接轨。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国内指南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国内外指南在诊断标准、治疗手段等方面存在一定差异，需结合国情进行本土化修订。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差异与不足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国内外相关指南对比分析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提高指南的科学性、实用性和可操作性，更好地指导临床实践。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遵循循证医学原则，结合国内外最新研究成果和专家经验进行修订。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强调指南的临床实用性，便于医生快速掌握和应用。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注重实用性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本次修订目标与原则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指南实施意义及影响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指南的实施有助于规范神经病理性疼痛的诊疗行为，提高诊疗水平。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通过指南的推广和应用，有助于优化神经病理性疼痛的治疗策略，提高治疗效果。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指南的实施有望改善患者预后，提高患者生活质量。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指南的修订和实施有助于推动神经病理性疼痛相关学科的发展，提升学科地位。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规范诊疗行为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优化治疗策略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改善患者预后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推动学科发展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神经病理性疼痛评估方法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详细询问患者疼痛部位，是否呈现为刺痛、灼痛、电击样痛等神经病理性疼痛特征。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疼痛部位与性质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疼痛发作频率与持续时间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既往治疗史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伴随症状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了解患者疼痛发作的频率、持续时间以及是否存在诱因。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询问患者既往针对疼痛的治疗措施及效果，包括药物、物理疗法等。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注意患者是否伴有感觉异常、肌无力、自主神经功能紊乱等症状。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疼痛病史采集要点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观察患者疼痛部位有无红肿、压痛等异常表现，评估肌肉力量、肌张力及关节活动度。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进行详细的神经系统检查，包括深浅感觉、运动功能、反射等，以明确是否存在神经系统损害。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体格检查与神经系统检查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通过患者自我报告的方式，在一条10cm的直线上标出疼痛程度，0表示无痛，10表示最痛。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视觉模拟评分法（VAS）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患者用0-10之间的数字表示疼痛程度，0表示无痛，10表示最痛。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数字评分法（NRS）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包括多种疼痛相关的问卷表，如简明疼痛问卷表（BPI）、神经病理性疼痛诊断问卷（DN4）等，用于全面评估患者的疼痛状况。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疼痛问卷表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量化评估工具介绍及应用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针对糖尿病患者，评估其下肢远端感觉异常、疼痛等症状，结合神经系统检查进行诊断。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糖尿病性周围神经病理性疼痛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针对带状疱疹患者，评估其皮疹愈合后出现的局部持续性疼痛或发作性疼痛，结合病史和体格检查进行诊断。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带状疱疹后神经痛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评估患者面部三叉神经分布区的短暂、反复发作的剧痛，结合神经系统检查和影像学检查进行诊断。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三叉神经痛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如幻肢痛、残肢痛、复杂性区域疼痛综合征等，需结合患者具体病史、体格检查和影像学检查进行综合评估。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其他特殊类型神经病理性疼痛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特殊类型神经病理性疼痛评估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神经病理性疼痛诊断与鉴别诊断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包括疼痛的性质、持续时间、强度以及伴随症状等，需结合患者病史、体格检查和神经影像学检查进行综合判断。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从患者主诉出发，进行详细问诊和体格检查，初步判断疼痛类型；根据初步判断结果，选择相应的辅助检查手段，如神经电生理检查、影像学检查等；结合辅助检查结果，进行综合分析，最终确定诊断。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诊断标准及流程梳理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糖尿病性周围神经病理性疼痛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表现为肢体远端对称性疼痛和（或）感觉异常，疼痛呈刺痛、灼痛、钻凿痛等。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三叉神经痛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表现为面部三叉神经分布区的短暂、反复发作的剧痛，可伴有扳机点。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带状疱疹后神经痛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带状疱疹皮疹愈合后持续1个月及以上的疼痛，表现为局部阵发性或持续性的灼痛、刺痛、跳痛等。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常见类型神经病理性疼痛特点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首先排除非神经病理性疼痛，如局部炎症、肿瘤等引起的疼痛；其次，根据疼痛的性质、部位、伴随症状等，初步判断可能的神经病理性疼痛类型；最后，结合辅助检查结果，进行综合分析，确定诊断。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包括详细问诊、体格检查、神经电生理检查、影像学检查等。其中，神经电生理检查如肌电图、神经传导速度等有助于明确神经损伤的部位和程度；影像学检查如CT、MRI等有助于排除肿瘤、炎症等器质性病变。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鉴别诊断思路与方法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https://d.book118.com/486240102041010052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2024-09-18T11:37:37.309</cp:lastPrinted>
  <dcterms:created xsi:type="dcterms:W3CDTF">2024-09-18T03:37:37Z</dcterms:created>
  <dcterms:modified xsi:type="dcterms:W3CDTF">2024-09-18T03:37:39Z</dcterms:modified>
</cp:coreProperties>
</file>