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BCB2B-CDA6-40A4-9EC6-A178C73EC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AC3E0-25B5-4ED9-BD17-854F91D0D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89462-2C02-41AB-9990-925E6B607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A4C2E-9977-4EE2-BEDD-098D1B091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D817E4-85D0-4C2F-9152-5B67ED8BA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B6F2A2-3E71-4CBA-A1F9-6681B7593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E9DAE8-DF03-4E88-B65B-9C03BF231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20CEF-1B7D-4881-9389-4E6DEDACB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64B8A-6939-426F-A5BE-AA8F8F8CA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50B0C-08F8-488E-BAD8-FC7105DBB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42C7C-B4FF-4D10-AB38-F08F5AFF7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0.jpeg" /><Relationship Id="rId4" Type="http://schemas.openxmlformats.org/officeDocument/2006/relationships/image" Target="../media/image15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2402301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企业法律知识培训公司治理法律要求与企业责任倡议指南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企业法律知识培训概述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公司治理法律要求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企业内部管理制度法律要求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企业责任倡议指南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企业法律知识培训概述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提高企业经营管理人员的法律意识和法律素质，增强其依法经营、依法管理的能力。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帮助企业了解并遵守国家法律法规，防范企业法律风险，保障企业合法权益。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促进企业规范运作，提升企业治理水平，增强企业竞争力。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涵盖公司法、合同法、劳动法、知识产权法、税法等与企业经营管理密切相关的法律法规。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采用讲座、案例分析、互动讨论等多种形式，注重理论与实践相结合。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企业高层管理人员、中层管理人员、法务人员等。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参加培训人员应具备一定的法律基础知识和企业管理经验，能够积极参与培训活动并运用到实际工作中。同时，企业应建立培训考核机制，对参加培训人员进行考核评估，确保培训效果。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公司治理法律要求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包括股东会、董事会、监事会和经理层等组成部分。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明确公司治理结构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确立各机构职责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规范运作流程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明确各机构的权力、责任和义务，形成有效的制衡机制。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制定公司治理运作流程，确保各机构依法依规运作。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公司治理结构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股东权利与义务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股东权利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包括知情权、参与权、收益权和处置权等。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股东义务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遵守公司章程、履行出资义务、不得滥用权利等。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股东会决议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股东会应按照法定程序作出决议，保障股东权利。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制定公司战略、监督经理层、审议重大事项等。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董事会职责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应具备相应资格和条件，勤勉尽责，维护公司利益。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董事会成员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制定董事会议事规则，确保董事会高效运作。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董事会运作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董事会职责与运作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监督公司财务、检查公司行为、提出质询和建议等。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监事会职责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应具备相应资格和条件，独立行使职权。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监事会成员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制定监事会议事规则，确保监事会有效发挥监督作用。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监事会运作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监事会职责与运作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42" r="20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高级管理人员职责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负责公司日常经营管理，实现公司经营目标。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高级管理人员义务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遵守法律法规、公司章程和董事会决议，维护公司利益。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勤勉尽责与忠诚义务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高级管理人员应勤勉尽责，对公司负有忠诚义务，不得利用职务之便谋取私利。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高级管理人员职责与义务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企业内部管理制度法律要求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合同管理制度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确保合同主体合法，双方意思表示真实，合同内容不违反法律强制性规定。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遵循诚实信用原则，全面、适当地履行合同义务，确保合同目的实现。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依法进行合同变更或解除，保障双方合法权益。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通过协商、调解、仲裁或诉讼等方式，妥善处理合同纠纷。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合同履行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合同变更与解除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合同纠纷处理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知识产权申请与保护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知识产权许可与转让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知识产权侵权应对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知识产权培训与宣传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知识产权管理制度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积极申请专利、商标、著作权等知识产权，加强保护措施。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发现侵权行为及时采取措施，维护企业合法权益。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依法进行知识产权许可和转让，明确双方权利义务。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加强知识产权培训和宣传，提高员工知识产权意识。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招聘与录用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劳动合同签订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绩效考核与培训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劳动人事管理制度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遵循公平、公正、公开原则，确保招聘过程合法合规。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依法与劳动者签订劳动合同，明确双方权利义务。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制定合理的薪酬福利制度，保障员工合法权益。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建立科学的绩效考核体系，提供有针对性的培训和发展机会。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完善财务管理制度，确保财务活动合法合规。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财务管理体系建立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制定合理的财务预算和核算制度，确保财务信息真实准确。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财务预算与核算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加强资金管理和风险控制，保障企业资金安全。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依法进行税务筹划和合规管理，降低企业税务风险。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税务筹划与合规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https://d.book118.com/486240230113010052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2024-09-18T20:59:28.651</cp:lastPrinted>
  <dcterms:created xsi:type="dcterms:W3CDTF">2024-09-18T12:59:28Z</dcterms:created>
  <dcterms:modified xsi:type="dcterms:W3CDTF">2024-09-18T12:59:30Z</dcterms:modified>
</cp:coreProperties>
</file>