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E42177-2EBC-4C4C-8714-2ABCEF9E42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9C053-59BF-49FF-A8F3-D471982DCB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30B783-7AE9-4105-B34A-6A06A56C3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575112B-51D7-4101-A4A5-9ED1B6FA3D8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82C81F-0585-48EC-A227-D105E9B5F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6A9339-AC6E-4299-927B-CB40F254BF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8DC2BDE-D7B2-4E0F-AFE6-A82A9204FC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204203-3EF0-4DB2-B3E4-6B7FFD9DA9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32904F8-0BF4-49E0-87C6-3C45C1FED7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7506E9-86F5-43F4-8037-313A4588B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9D88B8-5D3D-4D76-8E52-6B565C3F49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13.png" /><Relationship Id="rId5" Type="http://schemas.openxmlformats.org/officeDocument/2006/relationships/image" Target="../media/image14.pn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6243220221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胃肠穿孔教学查房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vert="horz"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胃肠穿孔的治疗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胃肠穿孔的预防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胃肠穿孔典型病例分析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胃肠穿孔的并发症及其处理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1040081" y="1665908"/>
            <a:ext cx="5058967" cy="21633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099049" y="3829217"/>
            <a:ext cx="5058967" cy="2163307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6099048" y="1666037"/>
            <a:ext cx="5058949" cy="2163348"/>
            <a:chOff x="6099048" y="1666037"/>
            <a:chExt cx="5058949" cy="2163348"/>
          </a:xfrm>
        </p:grpSpPr>
        <p:sp>
          <p:nvSpPr>
            <p:cNvPr id="5" name="AutoShape 5"/>
            <p:cNvSpPr/>
            <p:nvPr/>
          </p:nvSpPr>
          <p:spPr>
            <a:xfrm>
              <a:off x="6099048" y="1666037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40100" y="3829263"/>
            <a:ext cx="5058949" cy="2163348"/>
            <a:chOff x="1040100" y="3829263"/>
            <a:chExt cx="5058949" cy="2163348"/>
          </a:xfrm>
        </p:grpSpPr>
        <p:sp>
          <p:nvSpPr>
            <p:cNvPr id="7" name="AutoShape 7"/>
            <p:cNvSpPr/>
            <p:nvPr/>
          </p:nvSpPr>
          <p:spPr>
            <a:xfrm>
              <a:off x="1040100" y="3829263"/>
              <a:ext cx="5058949" cy="2163348"/>
            </a:xfrm>
            <a:prstGeom prst="rect">
              <a:avLst/>
            </a:prstGeom>
            <a:solidFill>
              <a:srgbClr val="828181">
                <a:alpha val="4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199338" y="390227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99338" y="4309545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胃肠穿孔是一种常见的急腹症，病情严重，需要及时诊断和治疗。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6258305" y="1738966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6258305" y="2146237"/>
            <a:ext cx="4740456" cy="161028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胃肠穿孔是指胃肠道壁全层破裂，导致消化液进入腹腔，引起化学性腹膜炎和细菌性腹膜炎。</a:t>
            </a:r>
            <a:endParaRPr lang="en-US" sz="1100"/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67764" y="1600641"/>
            <a:ext cx="9862567" cy="409766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127391" y="2241399"/>
            <a:ext cx="8135183" cy="1244966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胃肠穿孔的常见病因包括消化性溃疡、炎症、肿瘤、外伤等。其中，消化性溃疡是最常见的病因。</a:t>
            </a:r>
            <a:endParaRPr lang="en-US" sz="1100"/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AutoShape 4"/>
          <p:cNvSpPr/>
          <p:nvPr/>
        </p:nvSpPr>
        <p:spPr>
          <a:xfrm>
            <a:off x="1552790" y="1859908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27391" y="4182260"/>
            <a:ext cx="8135183" cy="1133298"/>
          </a:xfrm>
          <a:prstGeom prst="rect">
            <a:avLst/>
          </a:prstGeom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450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胃肠穿孔后，消化液进入腹腔，引起化学性腹膜炎和细菌性腹膜炎，导致剧烈腹痛、恶心、呕吐等症状。同时，消化液的流失也会导致水电解质紊乱和酸碱平衡失调。</a:t>
            </a:r>
            <a:endParaRPr lang="en-US" sz="1100"/>
          </a:p>
          <a:p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  <a:p>
            <a:pPr>
              <a:lnSpc>
                <a:spcPct val="150000"/>
              </a:lnSpc>
              <a:spcBef>
                <a:spcPts val="375"/>
              </a:spcBef>
            </a:pPr>
            <a:endParaRPr lang="en-US" sz="1500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2127391" y="1747914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2127391" y="3718013"/>
            <a:ext cx="4740456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病理生理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552790" y="3813832"/>
            <a:ext cx="270893" cy="2708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8927447" y="1235878"/>
            <a:ext cx="5386942" cy="5386942"/>
            <a:chOff x="8927447" y="1235878"/>
            <a:chExt cx="5386942" cy="5386942"/>
          </a:xfrm>
        </p:grpSpPr>
        <p:sp>
          <p:nvSpPr>
            <p:cNvPr id="10" name="AutoShape 10"/>
            <p:cNvSpPr/>
            <p:nvPr/>
          </p:nvSpPr>
          <p:spPr>
            <a:xfrm>
              <a:off x="11148379" y="3456810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10926285" y="323471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10704193" y="3012624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0482100" y="279053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0260006" y="2568437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10037913" y="2346344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815819" y="2124251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593727" y="190215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371633" y="1680064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149540" y="1457971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8927447" y="123587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胃肠穿孔的典型表现为突发的剧烈腹痛、恶心、呕吐、腹胀等，查体可见腹部压痛、反跳痛和腹肌紧张等腹膜刺激征。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诊断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胃肠穿孔的诊断主要依靠病史、体格检查和影像学检查。X线腹部平片可见膈下游离气体，是诊断胃肠穿孔的重要依据。同时，腹腔穿刺也可抽出消化液或脓液。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胃肠穿孔的治疗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8619" b="28619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禁食与胃肠减压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通过禁食和放置胃管引流，减轻胃肠内压力，缓解症状。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抗感染治疗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根据穿孔部位和病菌类型，选用适当的抗生素进行治疗。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维持水电解质平衡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通过输液和补充电解质，维持患者的水电解质平衡。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非手术治疗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07441" y="1806607"/>
            <a:ext cx="4502196" cy="406176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7517" b="27517"/>
          <a:stretch>
            <a:fillRect/>
          </a:stretch>
        </p:blipFill>
        <p:spPr>
          <a:xfrm>
            <a:off x="6907441" y="1792193"/>
            <a:ext cx="4502196" cy="2732629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-2693471" y="4060468"/>
            <a:ext cx="5386942" cy="5386942"/>
            <a:chOff x="-2693471" y="4060468"/>
            <a:chExt cx="5386942" cy="5386942"/>
          </a:xfrm>
        </p:grpSpPr>
        <p:sp>
          <p:nvSpPr>
            <p:cNvPr id="5" name="AutoShape 5"/>
            <p:cNvSpPr/>
            <p:nvPr/>
          </p:nvSpPr>
          <p:spPr>
            <a:xfrm>
              <a:off x="-472539" y="6281401"/>
              <a:ext cx="945078" cy="945078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-694632" y="6059307"/>
              <a:ext cx="1389264" cy="1389264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-916725" y="5837215"/>
              <a:ext cx="1833451" cy="1833451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-1138818" y="5615121"/>
              <a:ext cx="2277637" cy="2277637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-1360912" y="5393028"/>
              <a:ext cx="2721823" cy="272182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-1583005" y="5170935"/>
              <a:ext cx="3166010" cy="3166010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-1805098" y="4948842"/>
              <a:ext cx="3610196" cy="361019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-2027191" y="4726748"/>
              <a:ext cx="4054383" cy="4054383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-2249285" y="4504655"/>
              <a:ext cx="4498569" cy="4498569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-2471378" y="4282562"/>
              <a:ext cx="4942756" cy="4942756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-2693471" y="4060468"/>
              <a:ext cx="5386942" cy="5386942"/>
            </a:xfrm>
            <a:prstGeom prst="ellipse">
              <a:avLst/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1804696" y="1372731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穿孔修补术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262116" y="1488887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262116" y="1570452"/>
            <a:ext cx="438150" cy="30480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AutoShape 19"/>
          <p:cNvSpPr/>
          <p:nvPr/>
        </p:nvSpPr>
        <p:spPr>
          <a:xfrm>
            <a:off x="1804696" y="1724535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对穿孔部位进行缝合修补，以恢复胃肠完整性。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1262116" y="325647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1272601" y="3332919"/>
            <a:ext cx="416357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2" name="AutoShape 22"/>
          <p:cNvSpPr/>
          <p:nvPr/>
        </p:nvSpPr>
        <p:spPr>
          <a:xfrm>
            <a:off x="1804696" y="3127969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腹腔引流术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1804696" y="3479774"/>
            <a:ext cx="4276714" cy="1212169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放置引流管，将腹腔内的渗液和气体引出，以减轻腹腔内压力。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1262116" y="5030785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1271991" y="5124907"/>
            <a:ext cx="441594" cy="278130"/>
          </a:xfrm>
          <a:prstGeom prst="rect">
            <a:avLst/>
          </a:prstGeom>
        </p:spPr>
        <p:txBody>
          <a:bodyPr vert="horz"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6" name="AutoShape 26"/>
          <p:cNvSpPr/>
          <p:nvPr/>
        </p:nvSpPr>
        <p:spPr>
          <a:xfrm>
            <a:off x="1822337" y="4895384"/>
            <a:ext cx="4276714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肠切除吻合术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1804696" y="5247188"/>
            <a:ext cx="4276714" cy="1199992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对于穿孔严重或部分肠段坏死的情况，需要进行肠切除吻合术。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手术治疗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4" name="AutoShape 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grpSp>
        <p:nvGrpSpPr>
          <p:cNvPr id="10" name="Group 10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11" name="AutoShape 11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AutoShape 12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15" name="AutoShape 15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25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92470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1030805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密切监测患者的体温、心率、呼吸等指标，及时发现并处理异常情况。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05053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饮食调整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3811153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根据患者的恢复情况，逐渐恢复饮食，从流质、半流质到软食、普食过渡。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6394975" y="3279213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活动与康复训练</a:t>
            </a:r>
            <a:endParaRPr lang="en-US" sz="1100"/>
          </a:p>
        </p:txBody>
      </p:sp>
      <p:sp>
        <p:nvSpPr>
          <p:cNvPr id="23" name="AutoShape 23"/>
          <p:cNvSpPr/>
          <p:nvPr/>
        </p:nvSpPr>
        <p:spPr>
          <a:xfrm>
            <a:off x="6501074" y="3664675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鼓励患者早期下床活动，进行适当的康复训练，促进胃肠功能的恢复。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9157221" y="3291405"/>
            <a:ext cx="2192423" cy="40727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9263320" y="3676867"/>
            <a:ext cx="1980224" cy="1624400"/>
          </a:xfrm>
          <a:prstGeom prst="rect">
            <a:avLst/>
          </a:prstGeom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注意预防术后感染、出血等并发症的发生，及时处理异常情况。</a:t>
            </a:r>
            <a:endParaRPr lang="en-US" sz="1100"/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术后护理与康复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vert="horz"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胃肠穿孔的预防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vert="horz"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https://d.book118.com/486243220221010034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2024-09-04T07:57:42.304</cp:lastPrinted>
  <dcterms:created xsi:type="dcterms:W3CDTF">2024-09-03T23:57:42Z</dcterms:created>
  <dcterms:modified xsi:type="dcterms:W3CDTF">2024-09-03T23:57:44Z</dcterms:modified>
</cp:coreProperties>
</file>