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A5AA7-817F-456A-B875-8613E4A2B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CF0C6-3D42-41BA-B438-C5CA0A7C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DE385-842F-4A39-B27E-57D8C4D4A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57F8D-A732-408F-B39F-6D07EA780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3F654-742B-4E40-AB0A-E0D5AD252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5539C-A7F2-4053-917B-95096EE86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B68C1-36BF-4CAD-88E9-4C2481050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4982E-707B-407A-BA23-917530BFC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A34FB-5E0D-4CC7-B15D-1497A4DB0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AEC47-EA8B-4953-B1AC-2DB6D1AB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54116-4B41-477C-A495-1FEBA47A9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00031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《含氮小分子的代谢》ppt课件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氮元素简介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含氮小分子的种类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含氮小分子的代谢过程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含氮小分子代谢异常的原因及后果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含氮小分子代谢异常的诊断与治疗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氮元素简介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氮元素是周期表中的第7主族元素，原子序数为7。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氮气是空气中含量最多的气体，约占78%。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氮气在常温下以氮气的形式存在，是惰性气体之一，很难与其他物质发生反应。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氮元素的性质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大部分氮元素以氮气的形式存在于空气中。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含氮有机物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95" r="147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氮元素存在于生物体内和土壤中的含氮有机物中，如蛋白质、核酸、氨基酸等。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部分氮元素以硝酸盐的形式存在于土壤和水体中。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氮元素在自然界中的存在形式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维持生命活动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氮元素参与生物体内多种酶的活性调节，维持生命活动的正常进行。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合成代谢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氮元素参与生物体内的合成代谢过程，合成细胞内重要的化合物。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构成生物体重要分子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氮元素是构成生物体重要分子的必需元素，如蛋白质、核酸、氨基酸等。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氮元素在生物体内的生理功能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含氮小分子的种类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氨基酸是构成蛋白质的基本单位，具有氨基和羧基，是含氮小分子的一种。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氨基酸的代谢主要发生在肝脏和肾脏，通过转氨基作用、脱氨基作用等过程进行。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氨基酸的代谢与能量代谢密切相关，部分氨基酸可以转化为葡萄糖、脂肪酸等能源物质。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尿素是含氮小分子的一种，是人体内蛋白质代谢的主要产物。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尿素主要通过肾脏排泄，是尿液中的主要含氮废物。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尿素的形成与氨的代谢密切相关，氨在肝脏中转化为尿素，对于维持体内氨平衡具有重要作用。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高尿酸血症是痛风、肾结石等疾病的主要病因之一，与嘌呤代谢异常有关。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尿酸是含氮小分子的一种，是人体内嘌呤代谢的产物。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尿酸主要通过肾脏排泄，部分尿酸可以在肠道内被细菌分解。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肌酐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肌酐是含氮小分子的一种，是肌肉代谢的产物。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肌酐主要通过肾脏排泄，是评估肾功能的重要指标之一。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肌酐的形成与肌肉量和蛋白质摄入量密切相关，对于评估营养状况和运动效果具有一定的参考价值。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含氮小分子的代谢过程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氨基酸的代谢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氨基酸通过脱氨基作用生成α-酮酸和氨，氨可进一步合成尿素排出体外。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氨基酸是蛋白质的基本组成单位，也是含氮小分子的重要来源。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氨基酸的代谢还涉及到其他一系列的生化反应，如氧化脱羧等，生成能量和中间代谢产物。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氨基酸还可以通过转氨基作用将氨基转移给其他酮酸，生成新的氨基酸。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https://d.book118.com/487000031031006041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2024-09-13T21:11:37.871</cp:lastPrinted>
  <dcterms:created xsi:type="dcterms:W3CDTF">2024-09-13T13:11:37Z</dcterms:created>
  <dcterms:modified xsi:type="dcterms:W3CDTF">2024-09-13T13:11:40Z</dcterms:modified>
</cp:coreProperties>
</file>