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20264-5FAA-4566-B151-564A2C2E6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D5321-6B30-41B8-AAE9-79062E4A9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A5212-2C5E-4D4F-9686-9CD8D84FC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DC946-251C-4E98-B16F-DC80DC608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9F7677-92B0-4E89-B2E9-1F31502A4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49E1D5-EC62-4DCA-8CCB-05EAF89CC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DF6C57-7687-4C5C-B21E-0361C5481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7ACDD-946D-4CCE-B6F0-AD33CBBCD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0346E-C262-4A57-946E-F0472A03D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2857D-B246-4C87-B635-E4393FD32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5DD80-1269-4779-BA36-27401C42D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01030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护理查房结核病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护理查房在结核病中的应用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结核病患者的护理与康复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结核病护理查房案例分享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结核病是一种由结核分枝杆菌引起的慢性传染病，主要侵犯肺部，也称为肺结核。其特点包括长期低热、盗汗、咳嗽、咳痰、胸痛等。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是一种由结核分枝杆菌引起的慢性传染病，主要通过空气传播。该病菌可侵犯人体的多个器官，但以肺部最为常见，因此也称为肺结核。结核病的症状包括长期低热、盗汗、咳嗽、咳痰、胸痛等，有时还会出现咯血。由于这些症状与其他疾病相似，因此诊断时需要特别注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结核病主要通过空气传播，当患者咳嗽、打喷嚏或说话时，含有结核菌的飞沫可被健康人吸入肺部而感染。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结核病主要通过空气传播，当患者咳嗽、打喷嚏或说话时，含有结核菌的飞沫可被健康人吸入肺部而感染。此外，患者使用过的物品也可能带有结核菌，如毛巾、衣物等，但这些物品传播的概率相对较低。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94" r="215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结核病的临床表现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结核病的临床表现因感染部位和程度不同而异，常见症状包括低热、盗汗、咳嗽、咳痰、胸痛等。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临床表现因感染部位和程度不同而异。常见的症状包括长期低热、盗汗、咳嗽、咳痰、胸痛等。如果结核菌侵犯其他器官，如淋巴结、肠道等，还可能出现相应器官的异常表现。此外，部分患者可能出现咯血等症状。需要注意的是，这些症状与其他疾病相似，因此诊断时需要特别注意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护理查房在结核病中的应用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通过护理查房，提高护士对结核病患者的护理质量，确保患者得到全面、专业的护理服务。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加强护士对结核病的认识，提高护理技能，促进医护沟通与合作，为患者提供更好的医疗体验。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方法：采用床边查房形式，由护士长或资深护士主持，其他护士参与，对患者进行实地查看、询问、评估和指导。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124" b="8124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护理查房的方法和流程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确定查房时间和地点，通知参与人员。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由责任护士汇报患者病情、治疗和护理情况。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护理查房的方法和流程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查房小组对患者进行实地查看，了解患者情况。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3583" b="358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对患者进行护理评估，提出护理问题及措施。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汇总讨论，总结查房情况，制定改进措施。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护理查房的方法和流程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https://d.book118.com/487001030024006033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2024-09-06T08:18:31.720</cp:lastPrinted>
  <dcterms:created xsi:type="dcterms:W3CDTF">2024-09-06T00:18:31Z</dcterms:created>
  <dcterms:modified xsi:type="dcterms:W3CDTF">2024-09-06T00:18:33Z</dcterms:modified>
</cp:coreProperties>
</file>