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0AF3B-89C4-4017-9117-F57CCBB5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1DBD7-C066-4D0C-A679-36FA59E46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3F466-A0D6-4E8D-B4C5-2EAF92D1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8C6B6-14B7-402F-AF1D-868975F8C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2617D-2370-4359-8BA5-2C5DF6FCB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C4275-345B-40A3-96E9-C074AECCE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840A0-AA2B-41D0-A7E8-CE368DE9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F20E4-3CB5-4F71-B7EF-DE5957889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E5084-36FD-43D7-8871-E6625FBD6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AF17C-6DFD-4705-921B-2161FB274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CFBE8-8950-42EA-8718-CBBDF9CD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03015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护理实验课PPT\n## 1.精神护理实验课概述及重要性\n### 1.1精神护理实验课的基本概念与目标\n### 1.2精神护理实验课在护理教育中的地位\n### 1.3精神护理实验课对护理实践的促进作用\n## 2.精神护理实验课的教学内容与方法\n### 2.1精神护理实验课的教学内容概述\n### 2.2精神护理实验课的教学方法介绍\n### 2.3精神护理实验课的实践操作与案例分析\n## 3.精神护理实验课的实践操作与技巧\n### 3.1精神护理实验课的实践操作步骤与方法\n### 3.2精神护理实验课的技巧与注意事项\n### 3.3精神护理实验课的实践操作评估与反馈\n## 4.精神护理实验课的团队协作与沟通\n### 4.1精神护理实验课的团队协作意义与价值\n### 4.2精神护理实验课的团队协作策略与方法\n### 4.3精神护理实验课的沟通技巧与注意事项\n## 5.精神护理实验课的创新与实践\n### 5.1精神护理实验课的创新思维培养与实践\n### 5.2精神护理实验课的实践项目设计与实施\n### 5.3精神护理实验课的创新与实践成果分享\n## 6.精神护理实验课的教学评估与改进\n### 6.1精神护理实验课的教学评估方法与标准\n### 6.2精神护理实验课的教学反馈与改进措施\n### 6.3精神护理实验课的教学评估与改进实践案例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精神护理实验课PPT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精神护理实验课概述及重要性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精神护理实验课的基本概念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精神护理实验课是护理专业中的一门实践性课程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旨在培养学生的精神护理技能和素质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提高学生在精神护理领域的实践能力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精神护理实验课的目标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培养学生的精神护理理论知识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培训学生的实践操作技能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提高学生的沟通能力和团队协作能力</a:t>
                </a:r>
                <a:endParaRPr/>
              </a:p>
            </p:txBody>
          </p:sp>
          <p:pic>
            <p:nvPicPr>
              <p:cNvPr id="2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精神护理实验课的重要性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精神护理实验课是提高护理质量的关键环节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有助于培养学生的综合素质和职业素养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为学生将来从事精神护理工作打下坚实基础</a:t>
                </a:r>
                <a:endParaRPr/>
              </a:p>
            </p:txBody>
          </p:sp>
          <p:pic>
            <p:nvPicPr>
              <p:cNvPr id="2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精神护理实验课的基本概念与目标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精神护理实验课在护理教育中的地位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精神护理实验课是护理教育的重要组成部分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对于提高护理教育质量具有重要意义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有助于培养学生的实践能力和创新精神</a:t>
                </a:r>
                <a:endParaRPr/>
              </a:p>
            </p:txBody>
          </p:sp>
          <p:sp>
            <p:nvSpPr>
              <p:cNvPr id="26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精神护理实验课与其他课程的关联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精神护理实验课与护理理论课程相互补充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与临床实习课程紧密衔接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为学生提供全面的护理知识和技能体系</a:t>
                </a:r>
                <a:endParaRPr/>
              </a:p>
            </p:txBody>
          </p:sp>
          <p:sp>
            <p:nvSpPr>
              <p:cNvPr id="27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精神护理实验课的发展趋势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精神护理实验课的内容和教学方法不断更新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护理教育对精神护理实验课的重视程度不断提高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精神护理实验课在护理教育中的地位将越来越重要</a:t>
                </a:r>
                <a:endParaRPr/>
              </a:p>
            </p:txBody>
          </p:sp>
          <p:sp>
            <p:nvSpPr>
              <p:cNvPr id="27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精神护理实验课在护理教育中的地位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精神护理实验课对护理实践的促进作用</a:t>
                </a:r>
                <a:endParaRPr/>
              </a:p>
            </p:txBody>
          </p:sp>
          <p:sp>
            <p:nvSpPr>
              <p:cNvPr id="28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精神护理实验课有助于培养学生的实践操作能力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有助于提高学生的沟通能力和团队协作能力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为学生将来从事护理实践工作打下坚实基础</a:t>
                </a:r>
                <a:endParaRPr/>
              </a:p>
            </p:txBody>
          </p:sp>
        </p:grpSp>
        <p:grpSp>
          <p:nvGrpSpPr>
            <p:cNvPr id="28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精神护理实验课对护理实践的影响</a:t>
                </a:r>
                <a:endParaRPr/>
              </a:p>
            </p:txBody>
          </p:sp>
          <p:sp>
            <p:nvSpPr>
              <p:cNvPr id="2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精神护理实验课可以提高护理服务质量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有助于提高患者的满意度和信任度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可以降低护理差错和事故的发生率</a:t>
                </a:r>
                <a:endParaRPr/>
              </a:p>
            </p:txBody>
          </p:sp>
        </p:grpSp>
        <p:grpSp>
          <p:nvGrpSpPr>
            <p:cNvPr id="28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精神护理实验课的未来发展</a:t>
                </a:r>
                <a:endParaRPr/>
              </a:p>
            </p:txBody>
          </p:sp>
          <p:sp>
            <p:nvSpPr>
              <p:cNvPr id="2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精神护理实验课将继续发挥对护理实践的促进作用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随着护理技术的发展，精神护理实验课的内容和教学方法将不断更新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精神护理实验课将成为护理实践不可或缺的一部分</a:t>
                </a:r>
                <a:endParaRPr/>
              </a:p>
            </p:txBody>
          </p:sp>
        </p:grpSp>
      </p:grpSp>
      <p:pic>
        <p:nvPicPr>
          <p:cNvPr id="28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精神护理实验课对护理实践的促进作用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精神护理实验课的教学内容与方法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精神护理实践操作技能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精神护理沟通技巧和团队协作能力</a:t>
                </a:r>
                <a:endParaRPr/>
              </a:p>
            </p:txBody>
          </p:sp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精神护理实验课的教学内容</a:t>
                </a:r>
                <a:endParaRPr/>
              </a:p>
            </p:txBody>
          </p:sp>
        </p:grpSp>
        <p:grpSp>
          <p:nvGrpSpPr>
            <p:cNvPr id="30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精神护理实践操作技能的训练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精神护理沟通技巧的培养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团队协作能力的提升</a:t>
                </a:r>
                <a:endParaRPr/>
              </a:p>
            </p:txBody>
          </p:sp>
          <p:sp>
            <p:nvSpPr>
              <p:cNvPr id="3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精神护理实验课的教学重点</a:t>
                </a:r>
                <a:endParaRPr/>
              </a:p>
            </p:txBody>
          </p:sp>
        </p:grpSp>
        <p:grpSp>
          <p:nvGrpSpPr>
            <p:cNvPr id="30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如何培养学生的实践操作能力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如何提高学生的沟通能力和团队协作能力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如何将理论知识与实践操作相结合</a:t>
                </a:r>
                <a:endParaRPr/>
              </a:p>
            </p:txBody>
          </p:sp>
          <p:sp>
            <p:nvSpPr>
              <p:cNvPr id="3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精神护理实验课的教学难点</a:t>
                </a:r>
                <a:endParaRPr/>
              </a:p>
            </p:txBody>
          </p:sp>
        </p:grpSp>
      </p:grpSp>
      <p:pic>
        <p:nvPicPr>
          <p:cNvPr id="30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精神护理实验课的教学内容概述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精神护理实验课的教学方法</a:t>
                </a:r>
                <a:endParaRPr/>
              </a:p>
            </p:txBody>
          </p:sp>
          <p:sp>
            <p:nvSpPr>
              <p:cNvPr id="3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讲授法：教师通过讲解精神护理理论知识，帮助学生建立正确的护理观念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实践操作法：教师通过示范和实践操作，培养学生的实践操作技能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案例分析法：教师通过分析精神护理案例，提高学生的临床思维和解决问题的能力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精神护理实验课的教学手段</a:t>
                </a:r>
                <a:endParaRPr/>
              </a:p>
            </p:txBody>
          </p:sp>
          <p:sp>
            <p:nvSpPr>
              <p:cNvPr id="3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多媒体教学：利用多媒体技术，展示精神护理实验课的教学内容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网络教学：利用网络资源，拓展精神护理实验课的教学内容和学习空间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实地教学：组织学生到精神病院或精神卫生中心进行实地实习，提高学生的实践能力</a:t>
                </a:r>
                <a:endParaRPr/>
              </a:p>
            </p:txBody>
          </p:sp>
          <p:sp>
            <p:nvSpPr>
              <p:cNvPr id="3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精神护理实验课的教学方法介绍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精神护理实验课的实践操作</a:t>
                </a:r>
                <a:endParaRPr/>
              </a:p>
            </p:txBody>
          </p:sp>
          <p:sp>
            <p:nvSpPr>
              <p:cNvPr id="3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精神护理评估：包括患者的精神状态、心理状况、社会功能等方面的评估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精神护理措施：包括药物治疗、心理治疗、社会支持等方面的护理措施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精神护理效果评价：包括对护理措施的效果、患者的满意度等方面的评价</a:t>
                </a:r>
                <a:endParaRPr/>
              </a:p>
            </p:txBody>
          </p:sp>
          <p:sp>
            <p:nvSpPr>
              <p:cNvPr id="3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精神护理实验课的案例分析</a:t>
                </a:r>
                <a:endParaRPr/>
              </a:p>
            </p:txBody>
          </p:sp>
          <p:sp>
            <p:nvSpPr>
              <p:cNvPr id="3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分析精神护理案例：教师提供精神护理案例，学生进行分析讨论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学生撰写案例分析报告：学生根据案例分析，撰写案例分析报告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教师进行点评和指导：教师对学生的案例分析报告进行点评和指导，提高学生的临床思维能力</a:t>
                </a:r>
                <a:endParaRPr/>
              </a:p>
            </p:txBody>
          </p:sp>
          <p:sp>
            <p:nvSpPr>
              <p:cNvPr id="3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精神护理实验课的实践操作与案例分析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精神护理实验课的实践操作与技巧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精神护理实验课的实践操作步骤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了解患者的基本信息：包括患者的年龄、性别、病史等方面的信息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进行精神护理评估：包括患者的精神状态、心理状况、社会功能等方面的评估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制定精神护理计划：根据评估结果，制定个性化的精神护理计划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实施精神护理措施：包括药物治疗、心理治疗、社会支持等方面的护理措施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评价精神护理效果：包括对护理措施的效果、患者的满意度等方面的评价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精神护理实验课的实践操作方法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示范法：教师通过示范实践操作，培养学生的实践操作技能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分组练习法：学生分组进行实践操作练习，提高学生的实践操作能力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对照法：学生通过对照实践操作，发现自己在实践操作中的问题，提高实践操作水平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精神护理实验课的实践操作步骤与方法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精神护理实验课的技巧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精神护理评估技巧：学会如何对患者进行精神护理评估，了解患者的精神状况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精神护理措施制定技巧：学会根据评估结果，制定个性化的精神护理计划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精神护理沟通技巧：学会与患者进行有效沟通，提高患者的满意度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精神护理实验课的注意事项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注重实践操作的安全性：确保患者和学生的安全，避免护理差错和事故的发生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注重实践操作的规范性：遵循精神护理的规范和流程，保证实践操作的准确性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注重实践操作的创新性：鼓励学生创新实践操作方法，提高实践操作的效果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精神护理实验课的实践操作评估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学生自评：学生对自己的实践操作进行自评，了解自己的实践操作水平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同伴互评：学生之间进行同伴互评，相互学习，提高实践操作水平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教师评价：教师对学生的实践操作进行评价，给出指导意见和改进建议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精神护理实验课的反馈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学生反馈：学生对实践操作中的问题和困惑进行反馈，寻求教师的解答和指导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教师反馈：教师根据学生的实践操作情况，给出反馈和建议，帮助学生提高实践操作水平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反馈改进：根据反馈结果，学生进行实践操作的改进，提高实践操作能力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精神护理实验课的实践操作评估与反馈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https://d.book118.com/487003015006006042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精神护理实验课PPT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2024-09-15T02:43:34.157</cp:lastPrinted>
  <dcterms:created xsi:type="dcterms:W3CDTF">2024-09-14T18:43:34Z</dcterms:created>
  <dcterms:modified xsi:type="dcterms:W3CDTF">2024-09-14T18:43:36Z</dcterms:modified>
</cp:coreProperties>
</file>