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AA64B-6289-4F82-ABC1-86F82263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A86A5-19E9-45EF-8F3C-728E6F4C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F0C87-821D-4B4B-B70A-D16858C9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F210B-0210-4539-9AFB-F10A50E8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C6BD3-4A26-497D-AAE2-701B0C53D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452E0-A2D3-421B-A066-9DECEFC6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7F67E-C24B-4AA8-A621-621B5E73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5030D-7186-4D10-81C5-D202917AC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5FB0B-7C06-4CB5-B2C5-94ECB4D5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F893B-6A1B-4EA7-A9FF-E8C2A7FD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475BE-42AF-4F09-A29B-BC004FB2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3022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制作PPT护理课件\n## 1.护理课件的基本概念与重要性\n### 1.1护理课件的定义及其作用\n### 1.2护理课件的教学目标与要求\n### 1.3护理课件在护理教育中的地位\n## 2.护理课件的设计原则与方法\n### 2.1护理课件的设计原则\n### 2.2护理课件的设计方法\n### 2.3护理课件的设计案例分析\n## 3.护理课件的内容组织与安排\n### 3.1护理课件的内容选择与组织\n### 3.2护理课件的教学进度安排\n### 3.3护理课件的实践环节设计\n## 4.护理课件的制作技术与工具\n### 4.1护理课件的制作技术\n### 4.2护理课件的制作工具\n### 4.3护理课件的制作技巧与经验\n## 5.护理课件的评价与优化\n### 5.1护理课件的评价标准与方法\n### 5.2护理课件的反馈与改进\n### 5.3护理课件的持续优化与更新\n## 6.护理课件的教学应用与实践\n### 6.1护理课件的教学实施策略\n### 6.2护理课件在护理教学中的应用效果\n### 6.3护理课件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如何制作PPT护理课件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护理课件的基本概念与重要性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护理课件是一种教学辅助工具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</a:t>
                </a:r>
                <a:endParaRPr/>
              </a:p>
            </p:txBody>
          </p:sp>
        </p:grpSp>
        <p:grpSp>
          <p:nvGrpSpPr>
            <p:cNvPr id="2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护理课件可以帮助教师更好地传授知识</a:t>
                </a:r>
                <a:endParaRPr/>
              </a:p>
            </p:txBody>
          </p:sp>
          <p:sp>
            <p:nvSpPr>
              <p:cNvPr id="2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图文并茂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生动形象地展示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理解能力</a:t>
                </a:r>
                <a:endParaRPr/>
              </a:p>
            </p:txBody>
          </p:sp>
        </p:grpSp>
        <p:grpSp>
          <p:nvGrpSpPr>
            <p:cNvPr id="2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护理课件可以提高教学效率</a:t>
                </a:r>
                <a:endParaRPr/>
              </a:p>
            </p:txBody>
          </p:sp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学生复习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巩固知识</a:t>
                </a:r>
                <a:endParaRPr/>
              </a:p>
            </p:txBody>
          </p:sp>
        </p:grpSp>
      </p:grpSp>
      <p:pic>
        <p:nvPicPr>
          <p:cNvPr id="2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护理课件的定义及其作用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3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33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护理课件的教学目标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提高学生综合素质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护理课件的教学要求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图文并茂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互动性强</a:t>
                </a:r>
                <a:endParaRPr/>
              </a:p>
            </p:txBody>
          </p:sp>
        </p:grpSp>
      </p:grpSp>
      <p:sp>
        <p:nvSpPr>
          <p:cNvPr id="239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护理课件的教学目标与要求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护理课件是护理教育的重要组成部分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辅助教师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-帮助学生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教学质量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护理课件的发展影响着护理教育的改革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整体水平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护理课件在护理教育中的地位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护理课件的设计原则与方法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</p:txBody>
          </p:sp>
          <p:sp>
            <p:nvSpPr>
              <p:cNvPr id="2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注重知识与技能的整合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endParaRPr/>
              </a:p>
            </p:txBody>
          </p:sp>
          <p:sp>
            <p:nvSpPr>
              <p:cNvPr id="2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激发学生的学习兴趣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生动有趣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学习积极性</a:t>
                </a:r>
                <a:endParaRPr/>
              </a:p>
            </p:txBody>
          </p:sp>
          <p:sp>
            <p:nvSpPr>
              <p:cNvPr id="2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采用模块化设计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分模块组织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深入学习</a:t>
                </a:r>
                <a:endParaRPr/>
              </a:p>
            </p:txBody>
          </p:sp>
          <p:sp>
            <p:nvSpPr>
              <p:cNvPr id="2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使用多媒体手段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理解能力</a:t>
                </a:r>
                <a:endParaRPr/>
              </a:p>
            </p:txBody>
          </p:sp>
          <p:sp>
            <p:nvSpPr>
              <p:cNvPr id="2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设计互动环节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sp>
            <p:nvSpPr>
              <p:cNvPr id="2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护理课件的设计案例分析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分析优秀护理课件的设计特点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图文并茂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互动性强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学习护理课件的设计经验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先进理念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提高质量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护理课件的内容组织与安排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选择合适的护理课件内容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组织护理课件的内容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教学单元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深入学习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护理课件的内容选择与组织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护理课件的教学进度安排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制定合理的教学进度计划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教学节奏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难度适中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适时调整教学进度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教学重点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设计实践环节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解决问题的能力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提供实践指导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护理课件的实践环节设计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https://d.book118.com/487003022006006042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如何制作PPT护理课件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2024-09-15T02:43:35.973</cp:lastPrinted>
  <dcterms:created xsi:type="dcterms:W3CDTF">2024-09-14T18:43:35Z</dcterms:created>
  <dcterms:modified xsi:type="dcterms:W3CDTF">2024-09-14T18:43:37Z</dcterms:modified>
</cp:coreProperties>
</file>